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0" r:id="rId4"/>
    <p:sldId id="265" r:id="rId5"/>
    <p:sldId id="271" r:id="rId6"/>
    <p:sldId id="272" r:id="rId7"/>
    <p:sldId id="275" r:id="rId8"/>
    <p:sldId id="276" r:id="rId9"/>
    <p:sldId id="266" r:id="rId10"/>
    <p:sldId id="261" r:id="rId11"/>
    <p:sldId id="274" r:id="rId12"/>
    <p:sldId id="277" r:id="rId13"/>
    <p:sldId id="263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8B6-871B-462D-851F-4313C0BED6B5}" type="datetimeFigureOut">
              <a:rPr lang="el-GR" smtClean="0"/>
              <a:t>20/11/2014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4E83-7910-47E7-B382-5C13ED2B56B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02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8B6-871B-462D-851F-4313C0BED6B5}" type="datetimeFigureOut">
              <a:rPr lang="el-GR" smtClean="0"/>
              <a:t>20/11/2014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4E83-7910-47E7-B382-5C13ED2B56B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68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8B6-871B-462D-851F-4313C0BED6B5}" type="datetimeFigureOut">
              <a:rPr lang="el-GR" smtClean="0"/>
              <a:t>20/11/2014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4E83-7910-47E7-B382-5C13ED2B56B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386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8B6-871B-462D-851F-4313C0BED6B5}" type="datetimeFigureOut">
              <a:rPr lang="el-GR" smtClean="0"/>
              <a:t>20/11/2014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4E83-7910-47E7-B382-5C13ED2B56B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282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8B6-871B-462D-851F-4313C0BED6B5}" type="datetimeFigureOut">
              <a:rPr lang="el-GR" smtClean="0"/>
              <a:t>20/11/2014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4E83-7910-47E7-B382-5C13ED2B56B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893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8B6-871B-462D-851F-4313C0BED6B5}" type="datetimeFigureOut">
              <a:rPr lang="el-GR" smtClean="0"/>
              <a:t>20/11/2014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4E83-7910-47E7-B382-5C13ED2B56B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42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8B6-871B-462D-851F-4313C0BED6B5}" type="datetimeFigureOut">
              <a:rPr lang="el-GR" smtClean="0"/>
              <a:t>20/11/2014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4E83-7910-47E7-B382-5C13ED2B56B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854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8B6-871B-462D-851F-4313C0BED6B5}" type="datetimeFigureOut">
              <a:rPr lang="el-GR" smtClean="0"/>
              <a:t>20/11/2014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4E83-7910-47E7-B382-5C13ED2B56B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302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8B6-871B-462D-851F-4313C0BED6B5}" type="datetimeFigureOut">
              <a:rPr lang="el-GR" smtClean="0"/>
              <a:t>20/11/2014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4E83-7910-47E7-B382-5C13ED2B56B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915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8B6-871B-462D-851F-4313C0BED6B5}" type="datetimeFigureOut">
              <a:rPr lang="el-GR" smtClean="0"/>
              <a:t>20/11/2014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4E83-7910-47E7-B382-5C13ED2B56B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182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8B6-871B-462D-851F-4313C0BED6B5}" type="datetimeFigureOut">
              <a:rPr lang="el-GR" smtClean="0"/>
              <a:t>20/11/2014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4E83-7910-47E7-B382-5C13ED2B56B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893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88B6-871B-462D-851F-4313C0BED6B5}" type="datetimeFigureOut">
              <a:rPr lang="el-GR" smtClean="0"/>
              <a:t>20/11/2014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C4E83-7910-47E7-B382-5C13ED2B56B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324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Year 5</a:t>
            </a:r>
            <a:br>
              <a:rPr lang="en-US" b="1" dirty="0" smtClean="0"/>
            </a:br>
            <a:r>
              <a:rPr lang="en-US" b="1" dirty="0" smtClean="0"/>
              <a:t>Unit 4</a:t>
            </a:r>
            <a:endParaRPr lang="el-GR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P082\AppData\Local\Microsoft\Windows\Temporary Internet Files\Content.IE5\FSBKKW0B\Rabb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366951" cy="42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547664" y="445023"/>
            <a:ext cx="6642484" cy="1512168"/>
          </a:xfrm>
          <a:prstGeom prst="wedgeEllipseCallout">
            <a:avLst>
              <a:gd name="adj1" fmla="val 12119"/>
              <a:gd name="adj2" fmla="val 986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12622" y="908719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You are not fast enough.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74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11560" y="332656"/>
            <a:ext cx="7128792" cy="1800200"/>
          </a:xfrm>
          <a:prstGeom prst="wedgeEllipseCallout">
            <a:avLst>
              <a:gd name="adj1" fmla="val -39646"/>
              <a:gd name="adj2" fmla="val 771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75656" y="76470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This is not big enough. </a:t>
            </a:r>
            <a:endParaRPr lang="en-US" sz="3600" b="1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21196" y="195719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Let’s think:</a:t>
            </a:r>
          </a:p>
          <a:p>
            <a:r>
              <a:rPr lang="en-US" dirty="0" smtClean="0"/>
              <a:t>Who is saying it?</a:t>
            </a:r>
          </a:p>
          <a:p>
            <a:r>
              <a:rPr lang="en-US" dirty="0" smtClean="0"/>
              <a:t>Where?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76470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This is not big enough. </a:t>
            </a:r>
            <a:endParaRPr lang="en-US" sz="3600" b="1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21196" y="195719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5" name="Picture 2" descr="C:\Users\NAP082\AppData\Local\Temp\$$_B3BD\IRENE TEMETE\shutterstock_61120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57191"/>
            <a:ext cx="3780420" cy="46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611560" y="332656"/>
            <a:ext cx="7128792" cy="1800200"/>
          </a:xfrm>
          <a:prstGeom prst="wedgeEllipseCallout">
            <a:avLst>
              <a:gd name="adj1" fmla="val -39646"/>
              <a:gd name="adj2" fmla="val 771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85750" y="1500188"/>
            <a:ext cx="8229600" cy="45259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</a:pPr>
            <a:endParaRPr lang="en-US" sz="2000" i="1" dirty="0" smtClean="0"/>
          </a:p>
          <a:p>
            <a:pPr eaLnBrk="1" hangingPunct="1">
              <a:buFont typeface="Arial" pitchFamily="34" charset="0"/>
              <a:buNone/>
            </a:pPr>
            <a:endParaRPr lang="en-US" sz="2000" i="1" dirty="0" smtClean="0"/>
          </a:p>
          <a:p>
            <a:pPr eaLnBrk="1" hangingPunct="1">
              <a:buFont typeface="Arial" pitchFamily="34" charset="0"/>
              <a:buNone/>
            </a:pPr>
            <a:endParaRPr lang="en-US" sz="2000" i="1" dirty="0" smtClean="0"/>
          </a:p>
          <a:p>
            <a:pPr eaLnBrk="1" hangingPunct="1">
              <a:buFont typeface="Arial" pitchFamily="34" charset="0"/>
              <a:buNone/>
            </a:pPr>
            <a:endParaRPr lang="en-US" sz="2000" i="1" dirty="0" smtClean="0"/>
          </a:p>
          <a:p>
            <a:pPr eaLnBrk="1" hangingPunct="1">
              <a:buFont typeface="Arial" pitchFamily="34" charset="0"/>
              <a:buNone/>
            </a:pPr>
            <a:endParaRPr lang="en-US" sz="2000" i="1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sz="2000" i="1" dirty="0" smtClean="0"/>
              <a:t>Presentation designed by the English Curriculum Development team, Cyprus Ministry of Education and Culture</a:t>
            </a:r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  <a:p>
            <a:pPr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5198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42617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This house is </a:t>
            </a:r>
            <a:r>
              <a:rPr lang="en-US" sz="5400" b="1" dirty="0" smtClean="0">
                <a:solidFill>
                  <a:schemeClr val="accent2"/>
                </a:solidFill>
              </a:rPr>
              <a:t>not big enough.</a:t>
            </a:r>
            <a:endParaRPr lang="el-GR" sz="5400" b="1" dirty="0"/>
          </a:p>
        </p:txBody>
      </p:sp>
      <p:pic>
        <p:nvPicPr>
          <p:cNvPr id="4098" name="Picture 2" descr="C:\Users\NAP082\AppData\Local\Temp\$$_AC1B\IRENE TEMETE\shutterstock_88967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660232" cy="442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P082\AppData\Local\Temp\$$_9246\IRENE TEMETE\shutterstock_149302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948264" cy="46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331640" y="260648"/>
            <a:ext cx="6642484" cy="1512168"/>
          </a:xfrm>
          <a:prstGeom prst="wedgeEllipseCallout">
            <a:avLst>
              <a:gd name="adj1" fmla="val -7919"/>
              <a:gd name="adj2" fmla="val 8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3768" y="620688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This </a:t>
            </a:r>
            <a:r>
              <a:rPr lang="en-US" sz="3200" b="1" dirty="0"/>
              <a:t>sofa </a:t>
            </a:r>
            <a:r>
              <a:rPr lang="en-US" sz="3200" b="1" dirty="0" smtClean="0"/>
              <a:t>……………………..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11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P082\AppData\Local\Temp\$$_9246\IRENE TEMETE\shutterstock_149302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948264" cy="46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331640" y="260648"/>
            <a:ext cx="6642484" cy="1512168"/>
          </a:xfrm>
          <a:prstGeom prst="wedgeEllipseCallout">
            <a:avLst>
              <a:gd name="adj1" fmla="val -6848"/>
              <a:gd name="adj2" fmla="val 8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83768" y="620688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This </a:t>
            </a:r>
            <a:r>
              <a:rPr lang="en-US" sz="3200" b="1" dirty="0"/>
              <a:t>sofa is not big </a:t>
            </a:r>
            <a:r>
              <a:rPr lang="en-US" sz="3200" b="1" dirty="0" smtClean="0"/>
              <a:t>enough.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74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P082\AppData\Local\Temp\$$_A24E\IRENE TEMETE\shutterstock_197789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288415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2151112"/>
          </a:xfrm>
          <a:prstGeom prst="wedgeEllipseCallout">
            <a:avLst>
              <a:gd name="adj1" fmla="val -49932"/>
              <a:gd name="adj2" fmla="val 821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The girl is …………………….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P082\AppData\Local\Temp\$$_A24E\IRENE TEMETE\shutterstock_197789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288415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872208"/>
          </a:xfrm>
          <a:prstGeom prst="wedgeEllipseCallout">
            <a:avLst>
              <a:gd name="adj1" fmla="val -44523"/>
              <a:gd name="adj2" fmla="val 788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The girl is not tall enough.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62556" y="187769"/>
            <a:ext cx="7128792" cy="1657055"/>
          </a:xfrm>
          <a:prstGeom prst="wedgeEllipseCallout">
            <a:avLst>
              <a:gd name="adj1" fmla="val -39646"/>
              <a:gd name="adj2" fmla="val 771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75656" y="76470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You are not big enough. </a:t>
            </a:r>
            <a:endParaRPr lang="en-US" sz="3600" b="1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21196" y="195719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Let’s think:</a:t>
            </a:r>
          </a:p>
          <a:p>
            <a:r>
              <a:rPr lang="en-US" dirty="0" smtClean="0"/>
              <a:t>Who is saying it?</a:t>
            </a:r>
          </a:p>
          <a:p>
            <a:r>
              <a:rPr lang="en-US" dirty="0" smtClean="0"/>
              <a:t>Where?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AP082\AppData\Local\Temp\$$_DDE7\IRENE TEMETE\shutterstock_47585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3119657" cy="465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611560" y="332656"/>
            <a:ext cx="7128792" cy="1368152"/>
          </a:xfrm>
          <a:prstGeom prst="wedgeEllipseCallout">
            <a:avLst>
              <a:gd name="adj1" fmla="val -39646"/>
              <a:gd name="adj2" fmla="val 771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75656" y="76470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You are not big enough.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100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547664" y="445023"/>
            <a:ext cx="6642484" cy="1512168"/>
          </a:xfrm>
          <a:prstGeom prst="wedgeEllipseCallout">
            <a:avLst>
              <a:gd name="adj1" fmla="val 19155"/>
              <a:gd name="adj2" fmla="val 1127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2622" y="908719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You are not fast enough.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1196" y="1957191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Let’s think:</a:t>
            </a:r>
          </a:p>
          <a:p>
            <a:r>
              <a:rPr lang="en-US" dirty="0" smtClean="0"/>
              <a:t>Who is saying it?</a:t>
            </a:r>
          </a:p>
          <a:p>
            <a:r>
              <a:rPr lang="en-US" dirty="0" smtClean="0"/>
              <a:t>Where?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119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Year 5 Unit 4</vt:lpstr>
      <vt:lpstr>This house is not big enough.</vt:lpstr>
      <vt:lpstr>PowerPoint Presentation</vt:lpstr>
      <vt:lpstr>PowerPoint Presentation</vt:lpstr>
      <vt:lpstr>The girl is …………………….</vt:lpstr>
      <vt:lpstr>The girl is not tall enough.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house is not big enough for the dog</dc:title>
  <dc:creator>nap</dc:creator>
  <cp:lastModifiedBy>User</cp:lastModifiedBy>
  <cp:revision>14</cp:revision>
  <dcterms:created xsi:type="dcterms:W3CDTF">2014-09-22T06:53:27Z</dcterms:created>
  <dcterms:modified xsi:type="dcterms:W3CDTF">2014-11-20T13:13:00Z</dcterms:modified>
</cp:coreProperties>
</file>