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74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31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11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21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88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50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6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07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98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71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E68F-E47F-438C-9223-7A1E61BFD29E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D2AC1-04BB-4D0D-B8FF-83B484C38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33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Unit 3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Year 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1 - evaluation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38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203325"/>
            <a:ext cx="10515600" cy="435133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 err="1" smtClean="0"/>
              <a:t>Petros</a:t>
            </a:r>
            <a:r>
              <a:rPr lang="en-GB" sz="4000" b="1" dirty="0" smtClean="0"/>
              <a:t> usually ………………………TV every evening.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 smtClean="0"/>
              <a:t>is going to watch  </a:t>
            </a:r>
          </a:p>
          <a:p>
            <a:pPr marL="514350" indent="-514350">
              <a:buAutoNum type="alphaUcPeriod"/>
            </a:pPr>
            <a:r>
              <a:rPr lang="en-GB" sz="4000" b="1" dirty="0"/>
              <a:t>i</a:t>
            </a:r>
            <a:r>
              <a:rPr lang="en-GB" sz="4000" b="1" dirty="0" smtClean="0"/>
              <a:t>s watching 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watches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95448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950912"/>
            <a:ext cx="10515600" cy="435133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 err="1" smtClean="0"/>
              <a:t>Petros</a:t>
            </a:r>
            <a:r>
              <a:rPr lang="en-GB" sz="4000" b="1" dirty="0" smtClean="0"/>
              <a:t> usually ………………………TV every evening.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 smtClean="0"/>
              <a:t>is going to watch  </a:t>
            </a:r>
          </a:p>
          <a:p>
            <a:pPr marL="514350" indent="-514350">
              <a:buAutoNum type="alphaUcPeriod"/>
            </a:pPr>
            <a:r>
              <a:rPr lang="en-GB" sz="4000" b="1" dirty="0"/>
              <a:t>i</a:t>
            </a:r>
            <a:r>
              <a:rPr lang="en-GB" sz="4000" b="1" dirty="0" smtClean="0"/>
              <a:t>s watching 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watches</a:t>
            </a:r>
            <a:endParaRPr lang="en-GB" sz="4000" b="1" dirty="0"/>
          </a:p>
        </p:txBody>
      </p:sp>
      <p:sp>
        <p:nvSpPr>
          <p:cNvPr id="4" name="Oval 3"/>
          <p:cNvSpPr/>
          <p:nvPr/>
        </p:nvSpPr>
        <p:spPr>
          <a:xfrm>
            <a:off x="1371600" y="4178300"/>
            <a:ext cx="2006600" cy="6731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2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4754761"/>
            <a:ext cx="90107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Presentation designed by the English Curriculum Development team, Cyprus Ministry of Education and Culture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533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1089025"/>
            <a:ext cx="10515600" cy="4351338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 smtClean="0"/>
              <a:t>Every Sunday she  ……………………… to school.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/>
              <a:t>i</a:t>
            </a:r>
            <a:r>
              <a:rPr lang="en-GB" sz="4000" b="1" dirty="0" smtClean="0"/>
              <a:t>s going to go </a:t>
            </a:r>
          </a:p>
          <a:p>
            <a:pPr marL="514350" indent="-514350">
              <a:buAutoNum type="alphaUcPeriod"/>
            </a:pPr>
            <a:r>
              <a:rPr lang="en-GB" sz="4000" b="1" dirty="0"/>
              <a:t>g</a:t>
            </a:r>
            <a:r>
              <a:rPr lang="en-GB" sz="4000" b="1" dirty="0" smtClean="0"/>
              <a:t>oes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is going 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3757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1012825"/>
            <a:ext cx="10515600" cy="4351338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 smtClean="0"/>
              <a:t>Every Sunday she  ……………………… to school.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/>
              <a:t>i</a:t>
            </a:r>
            <a:r>
              <a:rPr lang="en-GB" sz="4000" b="1" dirty="0" smtClean="0"/>
              <a:t>s going to go </a:t>
            </a:r>
          </a:p>
          <a:p>
            <a:pPr marL="514350" indent="-514350">
              <a:buAutoNum type="alphaUcPeriod"/>
            </a:pPr>
            <a:r>
              <a:rPr lang="en-GB" sz="4000" b="1" dirty="0"/>
              <a:t>g</a:t>
            </a:r>
            <a:r>
              <a:rPr lang="en-GB" sz="4000" b="1" dirty="0" smtClean="0"/>
              <a:t>oes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is going </a:t>
            </a:r>
            <a:endParaRPr lang="en-GB" sz="4000" b="1" dirty="0"/>
          </a:p>
        </p:txBody>
      </p:sp>
      <p:sp>
        <p:nvSpPr>
          <p:cNvPr id="4" name="Oval 3"/>
          <p:cNvSpPr/>
          <p:nvPr/>
        </p:nvSpPr>
        <p:spPr>
          <a:xfrm>
            <a:off x="1358900" y="3568700"/>
            <a:ext cx="1689100" cy="6731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38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1101725"/>
            <a:ext cx="10515600" cy="4351338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 smtClean="0"/>
              <a:t>Where is Maria?</a:t>
            </a:r>
          </a:p>
          <a:p>
            <a:pPr marL="0" indent="0">
              <a:buNone/>
            </a:pPr>
            <a:r>
              <a:rPr lang="en-GB" sz="4000" b="1" dirty="0"/>
              <a:t>S</a:t>
            </a:r>
            <a:r>
              <a:rPr lang="en-GB" sz="4000" b="1" dirty="0" smtClean="0"/>
              <a:t>he  ………………………her homework.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/>
              <a:t>i</a:t>
            </a:r>
            <a:r>
              <a:rPr lang="en-GB" sz="4000" b="1" dirty="0" smtClean="0"/>
              <a:t>s doing 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does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is going to do 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63811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1025525"/>
            <a:ext cx="10515600" cy="4351338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 smtClean="0"/>
              <a:t>Where is Maria?</a:t>
            </a:r>
          </a:p>
          <a:p>
            <a:pPr marL="0" indent="0">
              <a:buNone/>
            </a:pPr>
            <a:r>
              <a:rPr lang="en-GB" sz="4000" b="1" dirty="0"/>
              <a:t>S</a:t>
            </a:r>
            <a:r>
              <a:rPr lang="en-GB" sz="4000" b="1" dirty="0" smtClean="0"/>
              <a:t>he  ………………………her homework.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/>
              <a:t>i</a:t>
            </a:r>
            <a:r>
              <a:rPr lang="en-GB" sz="4000" b="1" dirty="0" smtClean="0"/>
              <a:t>s doing 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does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is going to do </a:t>
            </a:r>
            <a:endParaRPr lang="en-GB" sz="4000" b="1" dirty="0"/>
          </a:p>
        </p:txBody>
      </p:sp>
      <p:sp>
        <p:nvSpPr>
          <p:cNvPr id="4" name="Oval 3"/>
          <p:cNvSpPr/>
          <p:nvPr/>
        </p:nvSpPr>
        <p:spPr>
          <a:xfrm>
            <a:off x="1435100" y="3263900"/>
            <a:ext cx="18415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050925"/>
            <a:ext cx="10515600" cy="435133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/>
              <a:t>W</a:t>
            </a:r>
            <a:r>
              <a:rPr lang="en-GB" sz="4000" b="1" dirty="0" smtClean="0"/>
              <a:t>e  ……………………… to the cinema every Sunday.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/>
              <a:t>a</a:t>
            </a:r>
            <a:r>
              <a:rPr lang="en-GB" sz="4000" b="1" dirty="0" smtClean="0"/>
              <a:t>re going 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go </a:t>
            </a:r>
          </a:p>
          <a:p>
            <a:pPr marL="514350" indent="-514350">
              <a:buAutoNum type="alphaUcPeriod"/>
            </a:pPr>
            <a:r>
              <a:rPr lang="en-GB" sz="4000" b="1" dirty="0"/>
              <a:t>a</a:t>
            </a:r>
            <a:r>
              <a:rPr lang="en-GB" sz="4000" b="1" dirty="0" smtClean="0"/>
              <a:t>re going to go</a:t>
            </a:r>
            <a:r>
              <a:rPr lang="en-GB" sz="4000" dirty="0" smtClean="0"/>
              <a:t>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8968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690562"/>
            <a:ext cx="10515600" cy="435133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/>
              <a:t>W</a:t>
            </a:r>
            <a:r>
              <a:rPr lang="en-GB" sz="4000" b="1" dirty="0" smtClean="0"/>
              <a:t>e  ……………………… to the cinema every Sunday.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/>
              <a:t>a</a:t>
            </a:r>
            <a:r>
              <a:rPr lang="en-GB" sz="4000" b="1" dirty="0" smtClean="0"/>
              <a:t>re going 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go </a:t>
            </a:r>
          </a:p>
          <a:p>
            <a:pPr marL="514350" indent="-514350">
              <a:buAutoNum type="alphaUcPeriod"/>
            </a:pPr>
            <a:r>
              <a:rPr lang="en-GB" sz="4000" b="1" dirty="0"/>
              <a:t>a</a:t>
            </a:r>
            <a:r>
              <a:rPr lang="en-GB" sz="4000" b="1" dirty="0" smtClean="0"/>
              <a:t>re going to go </a:t>
            </a:r>
            <a:endParaRPr lang="en-GB" sz="4000" b="1" dirty="0"/>
          </a:p>
        </p:txBody>
      </p:sp>
      <p:sp>
        <p:nvSpPr>
          <p:cNvPr id="4" name="Oval 3"/>
          <p:cNvSpPr/>
          <p:nvPr/>
        </p:nvSpPr>
        <p:spPr>
          <a:xfrm>
            <a:off x="1231900" y="3314700"/>
            <a:ext cx="1689100" cy="6731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23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1203325"/>
            <a:ext cx="10515600" cy="435133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 smtClean="0"/>
              <a:t>Next Monday  we ……………………… a party.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/>
              <a:t>a</a:t>
            </a:r>
            <a:r>
              <a:rPr lang="en-GB" sz="4000" b="1" dirty="0" smtClean="0"/>
              <a:t>re going to have  </a:t>
            </a:r>
          </a:p>
          <a:p>
            <a:pPr marL="514350" indent="-514350">
              <a:buAutoNum type="alphaUcPeriod"/>
            </a:pPr>
            <a:r>
              <a:rPr lang="en-GB" sz="4000" b="1" dirty="0"/>
              <a:t>i</a:t>
            </a:r>
            <a:r>
              <a:rPr lang="en-GB" sz="4000" b="1" dirty="0" smtClean="0"/>
              <a:t>s having 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have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36699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27125"/>
            <a:ext cx="10515600" cy="435133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4000" b="1" dirty="0" smtClean="0"/>
              <a:t>Next Monday  we ……………………… a party.</a:t>
            </a:r>
          </a:p>
          <a:p>
            <a:pPr marL="0" indent="0">
              <a:buNone/>
            </a:pPr>
            <a:endParaRPr lang="en-GB" sz="4000" b="1" dirty="0" smtClean="0"/>
          </a:p>
          <a:p>
            <a:pPr marL="514350" indent="-514350">
              <a:buAutoNum type="alphaUcPeriod"/>
            </a:pPr>
            <a:r>
              <a:rPr lang="en-GB" sz="4000" b="1" dirty="0"/>
              <a:t>a</a:t>
            </a:r>
            <a:r>
              <a:rPr lang="en-GB" sz="4000" b="1" dirty="0" smtClean="0"/>
              <a:t>re going to have  </a:t>
            </a:r>
          </a:p>
          <a:p>
            <a:pPr marL="514350" indent="-514350">
              <a:buAutoNum type="alphaUcPeriod"/>
            </a:pPr>
            <a:r>
              <a:rPr lang="en-GB" sz="4000" b="1" dirty="0"/>
              <a:t>i</a:t>
            </a:r>
            <a:r>
              <a:rPr lang="en-GB" sz="4000" b="1" dirty="0" smtClean="0"/>
              <a:t>s having  </a:t>
            </a:r>
          </a:p>
          <a:p>
            <a:pPr marL="514350" indent="-514350">
              <a:buAutoNum type="alphaUcPeriod"/>
            </a:pPr>
            <a:r>
              <a:rPr lang="en-GB" sz="4000" b="1" dirty="0" smtClean="0"/>
              <a:t>have</a:t>
            </a:r>
            <a:endParaRPr lang="en-GB" sz="4000" b="1" dirty="0"/>
          </a:p>
        </p:txBody>
      </p:sp>
      <p:sp>
        <p:nvSpPr>
          <p:cNvPr id="4" name="Oval 3"/>
          <p:cNvSpPr/>
          <p:nvPr/>
        </p:nvSpPr>
        <p:spPr>
          <a:xfrm>
            <a:off x="1371600" y="2933700"/>
            <a:ext cx="3695700" cy="79454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62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167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Unit 3 Year 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sophie ioannou</cp:lastModifiedBy>
  <cp:revision>6</cp:revision>
  <dcterms:created xsi:type="dcterms:W3CDTF">2015-11-02T21:10:52Z</dcterms:created>
  <dcterms:modified xsi:type="dcterms:W3CDTF">2015-11-03T16:44:19Z</dcterms:modified>
</cp:coreProperties>
</file>