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70" r:id="rId5"/>
    <p:sldId id="271" r:id="rId6"/>
    <p:sldId id="258" r:id="rId7"/>
    <p:sldId id="269" r:id="rId8"/>
    <p:sldId id="266" r:id="rId9"/>
    <p:sldId id="272" r:id="rId10"/>
    <p:sldId id="267" r:id="rId11"/>
    <p:sldId id="268" r:id="rId12"/>
    <p:sldId id="27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9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3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1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3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5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5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B3933-3CBA-4AD2-AF66-34714A0E409C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33071-7232-4323-8580-D6435FCC1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1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" TargetMode="External"/><Relationship Id="rId2" Type="http://schemas.openxmlformats.org/officeDocument/2006/relationships/hyperlink" Target="http://classroomclipar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3</a:t>
            </a:r>
            <a:br>
              <a:rPr lang="en-US" b="1" dirty="0" smtClean="0"/>
            </a:br>
            <a:r>
              <a:rPr lang="en-US" dirty="0" smtClean="0"/>
              <a:t>Year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 – Presentation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2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woman-suffering-with-heada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715" y="134933"/>
            <a:ext cx="5238750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6993" y="5103674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Because she has a headache.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4869160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She’s going to ……………..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ills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567" y="1196752"/>
            <a:ext cx="4770331" cy="26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4869160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She’s going to take an aspirin.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1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967335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Images courtesy </a:t>
            </a:r>
            <a:r>
              <a:rPr lang="en-US" sz="2800" dirty="0" smtClean="0"/>
              <a:t>of:</a:t>
            </a:r>
            <a:endParaRPr lang="en-US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http://classroomclipart.com/</a:t>
            </a:r>
            <a:endParaRPr lang="en-US" sz="2800" dirty="0"/>
          </a:p>
          <a:p>
            <a:r>
              <a:rPr lang="en-US" sz="2800" dirty="0" smtClean="0">
                <a:hlinkClick r:id="rId3"/>
              </a:rPr>
              <a:t>http://www.clker.com/</a:t>
            </a:r>
            <a:endParaRPr lang="en-US" sz="2800" dirty="0" smtClean="0"/>
          </a:p>
          <a:p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611560" y="5216426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Presentation designed by the English Curriculum Development team, Cyprus Ministry of Education and Culture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62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70995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Why is he sad?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  <p:pic>
        <p:nvPicPr>
          <p:cNvPr id="1030" name="Picture 6" descr="Sad Boy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908" y="841098"/>
            <a:ext cx="4303353" cy="492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87015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How does he feel?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8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37321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Because …………….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1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uppa.k\AppData\Local\Microsoft\Windows\Temporary Internet Files\Content.IE5\P8N5LBBO\blob-hungry-with-food-sign-clipar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08720"/>
            <a:ext cx="51149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5770995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Because he is very hungry!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6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miling Man Fac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85103"/>
            <a:ext cx="3816424" cy="433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551723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Why is he happy now?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87015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How does he feel now?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8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miling Man Fac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85103"/>
            <a:ext cx="3816424" cy="433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551723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Because ………………….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miling Man Fac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31" y="404664"/>
            <a:ext cx="3816424" cy="433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ast Food Lunch Dinner Ff Menu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20" y="620688"/>
            <a:ext cx="416888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5252" y="5157192"/>
            <a:ext cx="89644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Because he is going to eat spaghetti.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9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5088" y="5816751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Why is she angry?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010345"/>
            <a:ext cx="3672408" cy="468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87015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How does </a:t>
            </a:r>
            <a:r>
              <a:rPr lang="en-US" sz="5400" b="1" dirty="0">
                <a:latin typeface="Comic Sans MS" panose="030F0702030302020204" pitchFamily="66" charset="0"/>
              </a:rPr>
              <a:t>s</a:t>
            </a:r>
            <a:r>
              <a:rPr lang="en-US" sz="5400" b="1" dirty="0" smtClean="0">
                <a:latin typeface="Comic Sans MS" panose="030F0702030302020204" pitchFamily="66" charset="0"/>
              </a:rPr>
              <a:t>he feel?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20688"/>
            <a:ext cx="3672408" cy="468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51723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Because ………………….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3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103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Comic Sans MS</vt:lpstr>
      <vt:lpstr>Office Theme</vt:lpstr>
      <vt:lpstr>Unit 3 Year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sophie ioannou</cp:lastModifiedBy>
  <cp:revision>16</cp:revision>
  <dcterms:created xsi:type="dcterms:W3CDTF">2015-04-28T07:44:46Z</dcterms:created>
  <dcterms:modified xsi:type="dcterms:W3CDTF">2015-11-03T16:43:08Z</dcterms:modified>
</cp:coreProperties>
</file>