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57" r:id="rId4"/>
    <p:sldId id="270" r:id="rId5"/>
    <p:sldId id="271" r:id="rId6"/>
    <p:sldId id="258" r:id="rId7"/>
    <p:sldId id="269" r:id="rId8"/>
    <p:sldId id="266" r:id="rId9"/>
    <p:sldId id="272" r:id="rId10"/>
    <p:sldId id="267" r:id="rId11"/>
    <p:sldId id="268" r:id="rId12"/>
    <p:sldId id="273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B3933-3CBA-4AD2-AF66-34714A0E409C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3071-7232-4323-8580-D6435FCC1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9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B3933-3CBA-4AD2-AF66-34714A0E409C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3071-7232-4323-8580-D6435FCC1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38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B3933-3CBA-4AD2-AF66-34714A0E409C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3071-7232-4323-8580-D6435FCC1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591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B3933-3CBA-4AD2-AF66-34714A0E409C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3071-7232-4323-8580-D6435FCC1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034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B3933-3CBA-4AD2-AF66-34714A0E409C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3071-7232-4323-8580-D6435FCC1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3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B3933-3CBA-4AD2-AF66-34714A0E409C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3071-7232-4323-8580-D6435FCC1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15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B3933-3CBA-4AD2-AF66-34714A0E409C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3071-7232-4323-8580-D6435FCC1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1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B3933-3CBA-4AD2-AF66-34714A0E409C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3071-7232-4323-8580-D6435FCC1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34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B3933-3CBA-4AD2-AF66-34714A0E409C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3071-7232-4323-8580-D6435FCC1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5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B3933-3CBA-4AD2-AF66-34714A0E409C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3071-7232-4323-8580-D6435FCC1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50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B3933-3CBA-4AD2-AF66-34714A0E409C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33071-7232-4323-8580-D6435FCC1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B3933-3CBA-4AD2-AF66-34714A0E409C}" type="datetimeFigureOut">
              <a:rPr lang="en-US" smtClean="0"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33071-7232-4323-8580-D6435FCC1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16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" TargetMode="External"/><Relationship Id="rId2" Type="http://schemas.openxmlformats.org/officeDocument/2006/relationships/hyperlink" Target="http://classroomclipart.com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Unit 3</a:t>
            </a:r>
            <a:br>
              <a:rPr lang="en-US" b="1" dirty="0" smtClean="0"/>
            </a:br>
            <a:r>
              <a:rPr lang="en-US" dirty="0" smtClean="0"/>
              <a:t>Year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1 – Presentation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027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woman-suffering-with-headach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715" y="134933"/>
            <a:ext cx="5238750" cy="496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96993" y="5103674"/>
            <a:ext cx="84249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Comic Sans MS" panose="030F0702030302020204" pitchFamily="66" charset="0"/>
              </a:rPr>
              <a:t>Because she has a headache.</a:t>
            </a:r>
            <a:endParaRPr lang="en-US" sz="5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26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4869160"/>
            <a:ext cx="8640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Comic Sans MS" panose="030F0702030302020204" pitchFamily="66" charset="0"/>
              </a:rPr>
              <a:t>She’s going to ……………..</a:t>
            </a:r>
            <a:endParaRPr lang="en-US" sz="4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404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Pills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567" y="1196752"/>
            <a:ext cx="4770331" cy="26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4869160"/>
            <a:ext cx="8640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Comic Sans MS" panose="030F0702030302020204" pitchFamily="66" charset="0"/>
              </a:rPr>
              <a:t>She’s going to take an aspirin.</a:t>
            </a:r>
            <a:endParaRPr lang="en-US" sz="4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15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2967335"/>
            <a:ext cx="856895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Images courtesy </a:t>
            </a:r>
            <a:r>
              <a:rPr lang="en-US" sz="2800" dirty="0" smtClean="0"/>
              <a:t>of:</a:t>
            </a:r>
            <a:endParaRPr lang="en-US" sz="2800" dirty="0" smtClean="0">
              <a:hlinkClick r:id="rId2"/>
            </a:endParaRPr>
          </a:p>
          <a:p>
            <a:r>
              <a:rPr lang="en-US" sz="2800" dirty="0" smtClean="0">
                <a:hlinkClick r:id="rId2"/>
              </a:rPr>
              <a:t>http://classroomclipart.com/</a:t>
            </a:r>
            <a:endParaRPr lang="en-US" sz="2800" dirty="0"/>
          </a:p>
          <a:p>
            <a:r>
              <a:rPr lang="en-US" sz="2800" dirty="0" smtClean="0">
                <a:hlinkClick r:id="rId3"/>
              </a:rPr>
              <a:t>http://www.clker.com/</a:t>
            </a:r>
            <a:endParaRPr lang="en-US" sz="2800" dirty="0" smtClean="0"/>
          </a:p>
          <a:p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611560" y="5216426"/>
            <a:ext cx="7128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Presentation designed by the English Curriculum Development team, Cyprus Ministry of Education and Culture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4621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5770995"/>
            <a:ext cx="6120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Comic Sans MS" panose="030F0702030302020204" pitchFamily="66" charset="0"/>
              </a:rPr>
              <a:t>Why is he sad?</a:t>
            </a:r>
            <a:endParaRPr lang="en-US" sz="5400" b="1" dirty="0">
              <a:latin typeface="Comic Sans MS" panose="030F0702030302020204" pitchFamily="66" charset="0"/>
            </a:endParaRPr>
          </a:p>
        </p:txBody>
      </p:sp>
      <p:pic>
        <p:nvPicPr>
          <p:cNvPr id="1030" name="Picture 6" descr="Sad Boy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908" y="841098"/>
            <a:ext cx="4303353" cy="492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3568" y="87015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Comic Sans MS" panose="030F0702030302020204" pitchFamily="66" charset="0"/>
              </a:rPr>
              <a:t>How does he feel?</a:t>
            </a:r>
            <a:endParaRPr lang="en-US" sz="5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68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5373216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Comic Sans MS" panose="030F0702030302020204" pitchFamily="66" charset="0"/>
              </a:rPr>
              <a:t>Because …………….</a:t>
            </a:r>
            <a:endParaRPr lang="en-US" sz="5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51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ouppa.k\AppData\Local\Microsoft\Windows\Temporary Internet Files\Content.IE5\P8N5LBBO\blob-hungry-with-food-sign-clipart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908720"/>
            <a:ext cx="511492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5770995"/>
            <a:ext cx="8208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Comic Sans MS" panose="030F0702030302020204" pitchFamily="66" charset="0"/>
              </a:rPr>
              <a:t>Because he is very hungry!</a:t>
            </a:r>
            <a:endParaRPr lang="en-US" sz="4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96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miling Man Face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85103"/>
            <a:ext cx="3816424" cy="43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5517232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Comic Sans MS" panose="030F0702030302020204" pitchFamily="66" charset="0"/>
              </a:rPr>
              <a:t>Why is he happy now?</a:t>
            </a:r>
            <a:endParaRPr lang="en-US" sz="5400" b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87015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Comic Sans MS" panose="030F0702030302020204" pitchFamily="66" charset="0"/>
              </a:rPr>
              <a:t>How does he feel now?</a:t>
            </a:r>
            <a:endParaRPr lang="en-US" sz="5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48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miling Man Face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85103"/>
            <a:ext cx="3816424" cy="43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5517232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Comic Sans MS" panose="030F0702030302020204" pitchFamily="66" charset="0"/>
              </a:rPr>
              <a:t>Because ………………….</a:t>
            </a:r>
            <a:endParaRPr lang="en-US" sz="5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0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miling Man Face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331" y="404664"/>
            <a:ext cx="3816424" cy="43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ast Food Lunch Dinner Ff Menu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020" y="620688"/>
            <a:ext cx="416888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5252" y="5157192"/>
            <a:ext cx="89644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Comic Sans MS" panose="030F0702030302020204" pitchFamily="66" charset="0"/>
              </a:rPr>
              <a:t>Because he is going to eat spaghetti.</a:t>
            </a:r>
            <a:endParaRPr lang="en-US" sz="4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91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35088" y="5816751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Comic Sans MS" panose="030F0702030302020204" pitchFamily="66" charset="0"/>
              </a:rPr>
              <a:t>Why is she angry?</a:t>
            </a:r>
            <a:endParaRPr lang="en-US" sz="5400" b="1" dirty="0">
              <a:latin typeface="Comic Sans MS" panose="030F0702030302020204" pitchFamily="66" charset="0"/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010345"/>
            <a:ext cx="3672408" cy="468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568" y="87015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Comic Sans MS" panose="030F0702030302020204" pitchFamily="66" charset="0"/>
              </a:rPr>
              <a:t>How does </a:t>
            </a:r>
            <a:r>
              <a:rPr lang="en-US" sz="5400" b="1" dirty="0">
                <a:latin typeface="Comic Sans MS" panose="030F0702030302020204" pitchFamily="66" charset="0"/>
              </a:rPr>
              <a:t>s</a:t>
            </a:r>
            <a:r>
              <a:rPr lang="en-US" sz="5400" b="1" dirty="0" smtClean="0">
                <a:latin typeface="Comic Sans MS" panose="030F0702030302020204" pitchFamily="66" charset="0"/>
              </a:rPr>
              <a:t>he feel?</a:t>
            </a:r>
            <a:endParaRPr lang="en-US" sz="5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4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620688"/>
            <a:ext cx="3672408" cy="4686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9552" y="5517232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latin typeface="Comic Sans MS" panose="030F0702030302020204" pitchFamily="66" charset="0"/>
              </a:rPr>
              <a:t>Because ………………….</a:t>
            </a:r>
            <a:endParaRPr lang="en-US" sz="5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23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103</Words>
  <Application>Microsoft Office PowerPoint</Application>
  <PresentationFormat>On-screen Show (4:3)</PresentationFormat>
  <Paragraphs>20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Comic Sans MS</vt:lpstr>
      <vt:lpstr>Office Theme</vt:lpstr>
      <vt:lpstr>Unit 3 Year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sophie ioannou</cp:lastModifiedBy>
  <cp:revision>16</cp:revision>
  <dcterms:created xsi:type="dcterms:W3CDTF">2015-04-28T07:44:46Z</dcterms:created>
  <dcterms:modified xsi:type="dcterms:W3CDTF">2015-11-03T16:43:08Z</dcterms:modified>
</cp:coreProperties>
</file>