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EDA7-8A94-4280-B550-00A427F95CA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08646-2E9D-48D1-88C5-0F3A1EA77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8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1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0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7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6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7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9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1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2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5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5A82-DB9D-4512-A0FC-B7FAF35F412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BE625-1D4E-48AE-92A3-013AD820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br>
              <a:rPr lang="en-US" dirty="0" smtClean="0"/>
            </a:br>
            <a:r>
              <a:rPr lang="en-US" dirty="0" smtClean="0"/>
              <a:t>Year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Lesson 2 - chant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8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ppy-to-read-a-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2" y="1988840"/>
            <a:ext cx="5095875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3635896" y="116632"/>
            <a:ext cx="5508104" cy="2592288"/>
          </a:xfrm>
          <a:prstGeom prst="wedgeEllipseCallout">
            <a:avLst>
              <a:gd name="adj1" fmla="val -50530"/>
              <a:gd name="adj2" fmla="val 592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I’m not going to go to school today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!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It’s a holiday!!!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61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ppy-to-read-a-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95" y="2924945"/>
            <a:ext cx="339674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99792" y="721842"/>
            <a:ext cx="63367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omic Sans MS" panose="030F0702030302020204" pitchFamily="66" charset="0"/>
              </a:rPr>
              <a:t>I’m not going to go to school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		          </a:t>
            </a:r>
            <a:r>
              <a:rPr lang="en-US" sz="2400" b="1" dirty="0" smtClean="0">
                <a:latin typeface="Comic Sans MS" panose="030F0702030302020204" pitchFamily="66" charset="0"/>
              </a:rPr>
              <a:t>It’s a holiday! It’s a holiday!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I’m not going to go to school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		     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I’m happy. I feel </a:t>
            </a:r>
            <a:r>
              <a:rPr lang="en-US" sz="2400" b="1" u="sng" dirty="0">
                <a:latin typeface="Comic Sans MS" panose="030F0702030302020204" pitchFamily="66" charset="0"/>
              </a:rPr>
              <a:t>	</a:t>
            </a:r>
            <a:r>
              <a:rPr lang="en-US" sz="2400" b="1" u="sng" dirty="0" smtClean="0">
                <a:latin typeface="Comic Sans MS" panose="030F0702030302020204" pitchFamily="66" charset="0"/>
              </a:rPr>
              <a:t>	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!!! </a:t>
            </a:r>
          </a:p>
          <a:p>
            <a:endParaRPr lang="en-US" sz="2400" b="1" dirty="0" smtClean="0">
              <a:latin typeface="Comic Sans MS" panose="030F0702030302020204" pitchFamily="66" charset="0"/>
            </a:endParaRP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I’m going to stay in bed till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		        </a:t>
            </a:r>
            <a:r>
              <a:rPr lang="en-US" sz="2400" b="1" dirty="0" smtClean="0">
                <a:latin typeface="Comic Sans MS" panose="030F0702030302020204" pitchFamily="66" charset="0"/>
              </a:rPr>
              <a:t>I’m going to celebrate!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English breakfast on my plate,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Then ice-cream and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		</a:t>
            </a:r>
            <a:endParaRPr lang="en-US" sz="2400" b="1" dirty="0">
              <a:latin typeface="Comic Sans MS" panose="030F0702030302020204" pitchFamily="66" charset="0"/>
            </a:endParaRP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I’m not going to go to school today.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It’s going to be a perfect day!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8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754761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Presentation designed by the English Curriculum Development team, Cyprus Ministry of Education and Culture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7534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Unit 3 Year 6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sophie ioannou</cp:lastModifiedBy>
  <cp:revision>6</cp:revision>
  <cp:lastPrinted>2015-11-03T07:33:14Z</cp:lastPrinted>
  <dcterms:created xsi:type="dcterms:W3CDTF">2015-05-06T06:13:03Z</dcterms:created>
  <dcterms:modified xsi:type="dcterms:W3CDTF">2015-11-03T16:44:15Z</dcterms:modified>
</cp:coreProperties>
</file>