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4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8" autoAdjust="0"/>
    <p:restoredTop sz="94660"/>
  </p:normalViewPr>
  <p:slideViewPr>
    <p:cSldViewPr>
      <p:cViewPr varScale="1">
        <p:scale>
          <a:sx n="87" d="100"/>
          <a:sy n="87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38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873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358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319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799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843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257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01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40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58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408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8BF7-F03C-4E9F-B332-B285B08C5B8A}" type="datetimeFigureOut">
              <a:rPr lang="el-GR" smtClean="0"/>
              <a:t>6/10/2015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2136-0933-4C7C-AB1F-6345E9A03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66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Year 6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5 - Review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78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This is something that we use to talk to each other.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NAP082\AppData\Local\Microsoft\Windows\Temporary Internet Files\Content.IE5\KCVQJW9S\samsung-omnia-7-2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8151">
            <a:off x="2891580" y="2310255"/>
            <a:ext cx="565745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24861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What is it?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56612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 telephone.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17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This is something that flies. We use it to travel from place to place.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2053" name="Picture 5" descr="C:\Users\NAP082\AppData\Local\Microsoft\Windows\Temporary Internet Files\Content.IE5\BO9V0U5X\4702413644_11c91c468c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457631"/>
            <a:ext cx="5216128" cy="346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24861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What is it?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2019" y="56612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 airplane.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3079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This is something that moves its body and head. It does whatever we tell it to do.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NAP082\AppData\Local\Microsoft\Windows\Temporary Internet Files\Content.IE5\ZZRN2DU0\retro-robo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30827"/>
            <a:ext cx="3082644" cy="452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24861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What is it?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445223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A robot.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93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This is something that can takes you from place to place. It’s got 4 wheels.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 descr="C:\Users\NAP082\AppData\Local\Microsoft\Windows\Temporary Internet Files\Content.IE5\WGZASOBD\SMART_CAR_NY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01117"/>
            <a:ext cx="5943600" cy="36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24861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What is it?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58924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A car.</a:t>
            </a:r>
          </a:p>
        </p:txBody>
      </p:sp>
    </p:spTree>
    <p:extLst>
      <p:ext uri="{BB962C8B-B14F-4D97-AF65-F5344CB8AC3E}">
        <p14:creationId xmlns:p14="http://schemas.microsoft.com/office/powerpoint/2010/main" val="40961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This is something that can sharpen our pencils.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4861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What is it?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37321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A pencil sharpener.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6" descr="http://www.tigerpens.co.uk/prodzoomimg797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05137"/>
            <a:ext cx="3456384" cy="2458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61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9024" y="476672"/>
            <a:ext cx="8784976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This is something that we use to keep our food and drinks cold.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NAP082\AppData\Local\Microsoft\Windows\Temporary Internet Files\Content.IE5\F257Y23S\fridge_1952-candy-red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150658"/>
            <a:ext cx="2880320" cy="470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24861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What is it?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65313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A fridge.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5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Images courtesy of Microsoft clipart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Presentation designed by the English Curriculum Development team, Cyprus Ministry of Education and Culture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82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156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 2 Year 6</vt:lpstr>
      <vt:lpstr>This is something that we use to talk to each other.</vt:lpstr>
      <vt:lpstr>This is something that flies. We use it to travel from place to place.</vt:lpstr>
      <vt:lpstr>This is something that moves its body and head. It does whatever we tell it to do.</vt:lpstr>
      <vt:lpstr>This is something that can takes you from place to place. It’s got 4 wheels.</vt:lpstr>
      <vt:lpstr>This is something that can sharpen our pencils.</vt:lpstr>
      <vt:lpstr>This is something that we use to keep our food and drinks cold.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something that people use to talk to each other.</dc:title>
  <dc:creator>nap</dc:creator>
  <cp:lastModifiedBy>User</cp:lastModifiedBy>
  <cp:revision>13</cp:revision>
  <dcterms:created xsi:type="dcterms:W3CDTF">2015-03-20T17:09:41Z</dcterms:created>
  <dcterms:modified xsi:type="dcterms:W3CDTF">2015-10-06T13:13:06Z</dcterms:modified>
</cp:coreProperties>
</file>