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6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CCFF99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8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7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1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7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2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6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9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2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8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4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00052-F223-4063-AC86-1DAA03F603E9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3472C-60D1-49C9-9AB8-65F7C582C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1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clker.com/cliparts/b/9/c/2/1194985959780774701paperback_book_black_gal_.svg.med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clker.com/cliparts/p/o/u/v/T/J/purple-sofa-m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hyperlink" Target="http://www.clker.com/cliparts/1/6/6/6/11949855521951877585tavolo_in_legno_architet_01.svg.med.p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clker.com/cliparts/6/b/5/e/12279751661106160541rg1024_Door.svg.me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hyperlink" Target="http://www.clker.com/cliparts/Q/k/6/e/t/Q/closed-window-md.pn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" TargetMode="External"/><Relationship Id="rId2" Type="http://schemas.openxmlformats.org/officeDocument/2006/relationships/hyperlink" Target="http://www.microsof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ker.com/cliparts/O/3/K/B/c/q/books-on-shelf-md.p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lker.com/cliparts/b/7/7/d/11949897961252719047gatto_cat_architetto_fra_01.svg.me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clker.com/cliparts/9/6/3/3/11949855531150534075mobile_architetto_france_01.svg.med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lker.com/cliparts/A/u/n/U/Q/a/a-dishes-md.pn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hyperlink" Target="http://www.clker.com/cliparts/2/7/7/9/12247845831934886736schoolfreeware_Toilet.svg.me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s/g/v/g/z/S/G/washing-bowl-md.png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://www.clker.com/cliparts/d/c/h/E/Y/t/shower-md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lker.com/cliparts/7/1/0/6/1194986831579486974beach_ball_01.svg.me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hyperlink" Target="http://www.clker.com/cliparts/n/5/s/z/a/0/pink-couch-with-pillows-md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hyperlink" Target="http://www.clker.com/cliparts/6/7/8/a/11949855462074297620small_square_table_01.svg.me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s/j/5/r/Y/f/P/armchair-md.png" TargetMode="External"/><Relationship Id="rId5" Type="http://schemas.openxmlformats.org/officeDocument/2006/relationships/image" Target="../media/image11.png"/><Relationship Id="rId4" Type="http://schemas.openxmlformats.org/officeDocument/2006/relationships/hyperlink" Target="http://www.clker.com/cliparts/z/3/L/x/j/T/tv-md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clker.com/cliparts/6/0/a/1/11954239171298360659Machovka_Cupboard.svg.med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clker.com/cliparts/e/8/2/7/12307222151350242235fridge_with_food_jhelebrant.svg.me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hyperlink" Target="http://www.clker.com/cliparts/l/u/d/D/t/P/bun-in-the-oven-md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Unit 3 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2</a:t>
            </a:r>
          </a:p>
          <a:p>
            <a:r>
              <a:rPr lang="en-US" dirty="0" smtClean="0"/>
              <a:t>Presentation 2 - evaluation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14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64704" y="5157192"/>
            <a:ext cx="799288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book is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under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t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he …...</a:t>
            </a:r>
          </a:p>
        </p:txBody>
      </p:sp>
      <p:sp>
        <p:nvSpPr>
          <p:cNvPr id="5" name="Freeform 4"/>
          <p:cNvSpPr/>
          <p:nvPr/>
        </p:nvSpPr>
        <p:spPr>
          <a:xfrm flipH="1">
            <a:off x="6444208" y="4283511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444208" y="2924944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H="1">
            <a:off x="6444207" y="3010528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6473920" y="3099797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6473917" y="4149080"/>
            <a:ext cx="245377" cy="90076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 flipH="1">
            <a:off x="6473917" y="3284984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 flipV="1">
            <a:off x="6453895" y="4403794"/>
            <a:ext cx="235687" cy="198118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 flipH="1">
            <a:off x="6443944" y="3370568"/>
            <a:ext cx="300981" cy="15239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6465434" y="3707317"/>
            <a:ext cx="279490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flipH="1" flipV="1">
            <a:off x="6453894" y="3978094"/>
            <a:ext cx="291029" cy="98978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H="1">
            <a:off x="6443944" y="3525653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flipH="1">
            <a:off x="6434194" y="3769576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 flipH="1">
            <a:off x="6414857" y="3199400"/>
            <a:ext cx="245375" cy="85584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H="1">
            <a:off x="6444208" y="3645024"/>
            <a:ext cx="279490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flipH="1">
            <a:off x="6444208" y="4103361"/>
            <a:ext cx="279490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444208" y="3356992"/>
            <a:ext cx="279490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 flipH="1">
            <a:off x="6444208" y="3861048"/>
            <a:ext cx="245377" cy="90076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695879" y="3023241"/>
            <a:ext cx="211825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691680" y="3175641"/>
            <a:ext cx="211825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691680" y="3383281"/>
            <a:ext cx="211825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691680" y="3284984"/>
            <a:ext cx="211825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 flipV="1">
            <a:off x="1711343" y="4446415"/>
            <a:ext cx="196361" cy="134713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flipV="1">
            <a:off x="1691680" y="4365104"/>
            <a:ext cx="196361" cy="134713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flipV="1">
            <a:off x="1691680" y="4221088"/>
            <a:ext cx="196361" cy="134713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649023" y="3494220"/>
            <a:ext cx="258681" cy="78796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619672" y="3646620"/>
            <a:ext cx="258681" cy="78796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619672" y="3782252"/>
            <a:ext cx="258681" cy="78796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649023" y="3926268"/>
            <a:ext cx="258681" cy="78796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619671" y="4077072"/>
            <a:ext cx="283834" cy="45719"/>
          </a:xfrm>
          <a:custGeom>
            <a:avLst/>
            <a:gdLst>
              <a:gd name="connsiteX0" fmla="*/ 0 w 332533"/>
              <a:gd name="connsiteY0" fmla="*/ 110837 h 171168"/>
              <a:gd name="connsiteX1" fmla="*/ 332509 w 332533"/>
              <a:gd name="connsiteY1" fmla="*/ 166255 h 171168"/>
              <a:gd name="connsiteX2" fmla="*/ 13854 w 332533"/>
              <a:gd name="connsiteY2" fmla="*/ 0 h 17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533" h="171168">
                <a:moveTo>
                  <a:pt x="0" y="110837"/>
                </a:moveTo>
                <a:cubicBezTo>
                  <a:pt x="165100" y="147782"/>
                  <a:pt x="330200" y="184728"/>
                  <a:pt x="332509" y="166255"/>
                </a:cubicBezTo>
                <a:cubicBezTo>
                  <a:pt x="334818" y="147782"/>
                  <a:pt x="174336" y="73891"/>
                  <a:pt x="1385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www.clker.com/cliparts/b/9/c/2/1194985959780774701paperback_book_black_gal_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929066"/>
            <a:ext cx="1840733" cy="1000132"/>
          </a:xfrm>
          <a:prstGeom prst="rect">
            <a:avLst/>
          </a:prstGeom>
          <a:noFill/>
        </p:spPr>
      </p:pic>
      <p:sp>
        <p:nvSpPr>
          <p:cNvPr id="37" name="Flowchart: Punched Tape 36"/>
          <p:cNvSpPr/>
          <p:nvPr/>
        </p:nvSpPr>
        <p:spPr>
          <a:xfrm>
            <a:off x="1907704" y="2780928"/>
            <a:ext cx="4536504" cy="1944216"/>
          </a:xfrm>
          <a:prstGeom prst="flowChartPunchedTap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715140" y="5415993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rug</a:t>
            </a:r>
            <a:endParaRPr lang="en-US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62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64704" y="5157192"/>
            <a:ext cx="799288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sofa is 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…….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table.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714876" y="3429000"/>
            <a:ext cx="571504" cy="285752"/>
          </a:xfrm>
          <a:prstGeom prst="straightConnector1">
            <a:avLst/>
          </a:prstGeom>
          <a:ln w="635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clker.com/cliparts/p/o/u/v/T/J/purple-sofa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285992"/>
            <a:ext cx="4125980" cy="1714512"/>
          </a:xfrm>
          <a:prstGeom prst="rect">
            <a:avLst/>
          </a:prstGeom>
          <a:noFill/>
        </p:spPr>
      </p:pic>
      <p:pic>
        <p:nvPicPr>
          <p:cNvPr id="2052" name="Picture 4" descr="http://www.clker.com/cliparts/1/6/6/6/11949855521951877585tavolo_in_legno_architet_01.svg.me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04498" y="3403970"/>
            <a:ext cx="1928826" cy="181309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36300" y="544086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near</a:t>
            </a:r>
            <a:endParaRPr lang="en-US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3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64704" y="5157192"/>
            <a:ext cx="799288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window is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…………….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door. </a:t>
            </a:r>
            <a:endParaRPr lang="en-US" sz="36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000232" y="500042"/>
            <a:ext cx="6000792" cy="2714644"/>
          </a:xfrm>
          <a:prstGeom prst="straightConnector1">
            <a:avLst/>
          </a:prstGeom>
          <a:ln w="63500" cmpd="dbl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clker.com/cliparts/6/b/5/e/12279751661106160541rg1024_Door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9764" y="214291"/>
            <a:ext cx="1264236" cy="1714512"/>
          </a:xfrm>
          <a:prstGeom prst="rect">
            <a:avLst/>
          </a:prstGeom>
          <a:noFill/>
        </p:spPr>
      </p:pic>
      <p:pic>
        <p:nvPicPr>
          <p:cNvPr id="1028" name="Picture 4" descr="http://www.clker.com/cliparts/Q/k/6/e/t/Q/closed-window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285992"/>
            <a:ext cx="1857356" cy="175763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067944" y="5440868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ar from</a:t>
            </a:r>
            <a:endParaRPr lang="en-US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3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Images courtesy of: </a:t>
            </a:r>
            <a:endParaRPr lang="el-GR" dirty="0" smtClean="0"/>
          </a:p>
        </p:txBody>
      </p:sp>
      <p:sp useBgFill="1"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85750" y="1500188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hlinkClick r:id="rId2"/>
              </a:rPr>
              <a:t>http://www.microsoft.com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3"/>
              </a:rPr>
              <a:t>http://www.clker.com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sz="2000" i="1" dirty="0" smtClean="0"/>
              <a:t>Presentation designed by the English Curriculum Development team, Cyprus Ministry of Education and Culture</a:t>
            </a:r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109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56498" y="5373216"/>
            <a:ext cx="799288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books are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on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the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  . </a:t>
            </a:r>
            <a:endParaRPr lang="en-US" sz="3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10" descr="http://www.clker.com/cliparts/O/3/K/B/c/q/books-on-shelf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760" y="908720"/>
            <a:ext cx="3744416" cy="31182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41221" y="5539032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shelves </a:t>
            </a:r>
            <a:endParaRPr lang="en-US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7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4941168"/>
            <a:ext cx="8820472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cat is 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……….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the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bedside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table.</a:t>
            </a:r>
            <a:endParaRPr lang="en-US" sz="36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4" descr="http://www.clker.com/cliparts/b/7/7/d/11949897961252719047gatto_cat_architetto_fra_01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2678" y="2420888"/>
            <a:ext cx="2011664" cy="1702518"/>
          </a:xfrm>
          <a:prstGeom prst="rect">
            <a:avLst/>
          </a:prstGeom>
          <a:noFill/>
        </p:spPr>
      </p:pic>
      <p:pic>
        <p:nvPicPr>
          <p:cNvPr id="6" name="Picture 6" descr="http://www.clker.com/cliparts/9/6/3/3/11949855531150534075mobile_architetto_france_01.svg.me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17229" y="1124744"/>
            <a:ext cx="3096344" cy="312762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24286" y="5157192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ext to</a:t>
            </a:r>
            <a:r>
              <a:rPr lang="en-GB" sz="3200" b="1" dirty="0" smtClean="0">
                <a:latin typeface="Comic Sans MS" pitchFamily="66" charset="0"/>
              </a:rPr>
              <a:t>    </a:t>
            </a:r>
            <a:endParaRPr lang="en-US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01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39552" y="4941168"/>
            <a:ext cx="799288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dishes are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the ……….</a:t>
            </a:r>
          </a:p>
        </p:txBody>
      </p:sp>
      <p:pic>
        <p:nvPicPr>
          <p:cNvPr id="9218" name="Picture 2" descr="http://www.clker.com/cliparts/A/u/n/U/Q/a/a-dishes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285860"/>
            <a:ext cx="4425938" cy="328614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388" y="5201679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sink</a:t>
            </a:r>
            <a:endParaRPr lang="en-US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5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clker.com/cliparts/2/7/7/9/12247845831934886736schoolfreeware_Toilet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216" y="2924944"/>
            <a:ext cx="1453930" cy="1881182"/>
          </a:xfrm>
          <a:prstGeom prst="rect">
            <a:avLst/>
          </a:prstGeom>
          <a:noFill/>
        </p:spPr>
      </p:pic>
      <p:sp>
        <p:nvSpPr>
          <p:cNvPr id="4" name="Rounded Rectangle 3"/>
          <p:cNvSpPr/>
          <p:nvPr/>
        </p:nvSpPr>
        <p:spPr>
          <a:xfrm>
            <a:off x="107504" y="4941168"/>
            <a:ext cx="8928992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……….      is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between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the toilet and the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……….. .</a:t>
            </a:r>
            <a:endParaRPr lang="en-US" sz="36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http://www.clker.com/cliparts/d/c/h/E/Y/t/shower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552" y="337591"/>
            <a:ext cx="2614773" cy="4572032"/>
          </a:xfrm>
          <a:prstGeom prst="rect">
            <a:avLst/>
          </a:prstGeom>
          <a:noFill/>
        </p:spPr>
      </p:pic>
      <p:pic>
        <p:nvPicPr>
          <p:cNvPr id="8194" name="Picture 2" descr="http://www.clker.com/cliparts/g/v/g/z/S/G/washing-bowl-md.png">
            <a:hlinkClick r:id="rId6" tooltip="Download as SVG 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2849890"/>
            <a:ext cx="1785950" cy="206976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47664" y="4915927"/>
            <a:ext cx="2238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washbasin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851" y="5520083"/>
            <a:ext cx="1773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shower</a:t>
            </a:r>
            <a:endParaRPr lang="en-US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64704" y="5157192"/>
            <a:ext cx="799288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ball is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…….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sofa.</a:t>
            </a:r>
          </a:p>
        </p:txBody>
      </p:sp>
      <p:pic>
        <p:nvPicPr>
          <p:cNvPr id="7170" name="Picture 2" descr="http://www.clker.com/cliparts/7/1/0/6/1194986831579486974beach_ball_01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786190"/>
            <a:ext cx="860319" cy="845981"/>
          </a:xfrm>
          <a:prstGeom prst="rect">
            <a:avLst/>
          </a:prstGeom>
          <a:noFill/>
        </p:spPr>
      </p:pic>
      <p:pic>
        <p:nvPicPr>
          <p:cNvPr id="5" name="Picture 4" descr="http://www.clker.com/cliparts/n/5/s/z/a/0/pink-couch-with-pillows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810401"/>
            <a:ext cx="4572032" cy="376160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67944" y="5415993"/>
            <a:ext cx="1435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under</a:t>
            </a:r>
            <a:endParaRPr lang="en-US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09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64704" y="5157192"/>
            <a:ext cx="799288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TV is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…….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the chair.</a:t>
            </a:r>
          </a:p>
        </p:txBody>
      </p:sp>
      <p:pic>
        <p:nvPicPr>
          <p:cNvPr id="4" name="Picture 20" descr="http://www.clker.com/cliparts/6/7/8/a/11949855462074297620small_square_table_01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427426">
            <a:off x="395536" y="3657018"/>
            <a:ext cx="1956749" cy="1500174"/>
          </a:xfrm>
          <a:prstGeom prst="rect">
            <a:avLst/>
          </a:prstGeom>
          <a:noFill/>
        </p:spPr>
      </p:pic>
      <p:pic>
        <p:nvPicPr>
          <p:cNvPr id="5" name="Picture 14" descr="http://www.clker.com/cliparts/z/3/L/x/j/T/tv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1325675">
            <a:off x="564704" y="2371911"/>
            <a:ext cx="1785950" cy="2015959"/>
          </a:xfrm>
          <a:prstGeom prst="rect">
            <a:avLst/>
          </a:prstGeom>
          <a:noFill/>
        </p:spPr>
      </p:pic>
      <p:pic>
        <p:nvPicPr>
          <p:cNvPr id="6146" name="Picture 2" descr="http://www.clker.com/cliparts/j/5/r/Y/f/P/armchair-md.png">
            <a:hlinkClick r:id="rId6" tooltip="Download as SVG 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461826">
            <a:off x="5062195" y="2143118"/>
            <a:ext cx="2578893" cy="27146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43306" y="5344555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endParaRPr lang="en-US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1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7504" y="5301208"/>
            <a:ext cx="8892418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table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is  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…….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the cupboards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122" name="Picture 2" descr="http://www.clker.com/cliparts/6/0/a/1/11954239171298360659Machovka_Cupboard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42852"/>
            <a:ext cx="6072230" cy="4331524"/>
          </a:xfrm>
          <a:prstGeom prst="rect">
            <a:avLst/>
          </a:prstGeom>
          <a:noFill/>
        </p:spPr>
      </p:pic>
      <p:pic>
        <p:nvPicPr>
          <p:cNvPr id="5" name="Picture 4" descr="C:\Documents and Settings\user\Local Settings\Temporary Internet Files\Content.IE5\YP1WEE75\MC900022903[1].wm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2571744"/>
            <a:ext cx="328614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00364" y="546852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in front of</a:t>
            </a:r>
            <a:endParaRPr lang="en-US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3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95536" y="5157192"/>
            <a:ext cx="8496944" cy="11521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cooker is 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…….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US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fridge.</a:t>
            </a:r>
          </a:p>
        </p:txBody>
      </p:sp>
      <p:pic>
        <p:nvPicPr>
          <p:cNvPr id="4098" name="Picture 2" descr="http://www.clker.com/cliparts/e/8/2/7/12307222151350242235fridge_with_food_jhelebrant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4460607" cy="3776649"/>
          </a:xfrm>
          <a:prstGeom prst="rect">
            <a:avLst/>
          </a:prstGeom>
          <a:noFill/>
        </p:spPr>
      </p:pic>
      <p:pic>
        <p:nvPicPr>
          <p:cNvPr id="5" name="Picture 5" descr="http://www.clker.com/cliparts/l/u/d/D/t/P/bun-in-the-oven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785926"/>
            <a:ext cx="2520280" cy="263523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95936" y="5467508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next to</a:t>
            </a:r>
            <a:endParaRPr lang="en-US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80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129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Unit 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Images courtesy of: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20</cp:revision>
  <dcterms:created xsi:type="dcterms:W3CDTF">2014-09-23T06:44:58Z</dcterms:created>
  <dcterms:modified xsi:type="dcterms:W3CDTF">2014-10-29T12:12:50Z</dcterms:modified>
</cp:coreProperties>
</file>