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71" r:id="rId6"/>
    <p:sldId id="259" r:id="rId7"/>
    <p:sldId id="272" r:id="rId8"/>
    <p:sldId id="260" r:id="rId9"/>
    <p:sldId id="273" r:id="rId10"/>
    <p:sldId id="261" r:id="rId11"/>
    <p:sldId id="262" r:id="rId12"/>
    <p:sldId id="274" r:id="rId13"/>
    <p:sldId id="263" r:id="rId14"/>
    <p:sldId id="264" r:id="rId15"/>
    <p:sldId id="275" r:id="rId16"/>
    <p:sldId id="265" r:id="rId17"/>
    <p:sldId id="266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5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6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6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0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9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4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016F-A77E-417E-97D4-A6F0DF18A7D0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DB37A-6185-422A-B7EA-F6264C2633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8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lker.com/cliparts/Y/8/x/o/d/x/thumbs-up-modified-original-with-dark-blue-borders-m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hyperlink" Target="http://www.clker.com/cliparts/0/4/6/9/11954406161991568757Gerald_G_Cartoon_Cat_Sleeping.svg.med.png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clker.com/cliparts/0/8/2/0/11970975111297139943SteveLambert_Modern_Chair_Front.svg.med.png" TargetMode="External"/><Relationship Id="rId7" Type="http://schemas.openxmlformats.org/officeDocument/2006/relationships/hyperlink" Target="http://www.clker.com/cliparts/N/z/G/S/E/n/thumb-down-md.png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hyperlink" Target="http://www.clker.com/cliparts/1/6/6/6/11949855521951877585tavolo_in_legno_architet_01.svg.med.png" TargetMode="Externa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0/8/2/0/11970975111297139943SteveLambert_Modern_Chair_Front.svg.med.png" TargetMode="Externa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hyperlink" Target="http://www.clker.com/cliparts/1/6/6/6/11949855521951877585tavolo_in_legno_architet_01.svg.med.png" TargetMode="Externa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2" Type="http://schemas.openxmlformats.org/officeDocument/2006/relationships/hyperlink" Target="http://www.clker.com/cliparts/d/e/c/d/1272256682280525865leather%20chair%20furniture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Y/8/x/o/d/x/thumbs-up-modified-original-with-dark-blue-borders-md.png" TargetMode="External"/><Relationship Id="rId5" Type="http://schemas.openxmlformats.org/officeDocument/2006/relationships/image" Target="../media/image16.png"/><Relationship Id="rId4" Type="http://schemas.openxmlformats.org/officeDocument/2006/relationships/hyperlink" Target="http://www.clker.com/cliparts/3/6/a/e/1194984436700707086wooden_table_benji_park_01.svg.med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5.png"/><Relationship Id="rId2" Type="http://schemas.openxmlformats.org/officeDocument/2006/relationships/hyperlink" Target="http://www.clker.com/cliparts/f/9/d/0/11970983281171911309SteveLambert_Library_Book_Cart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N/z/G/S/E/n/thumb-down-md.png" TargetMode="External"/><Relationship Id="rId5" Type="http://schemas.openxmlformats.org/officeDocument/2006/relationships/image" Target="../media/image18.png"/><Relationship Id="rId4" Type="http://schemas.openxmlformats.org/officeDocument/2006/relationships/hyperlink" Target="http://www.clker.com/cliparts/6/2/3/f/119498567625300278computer-aj_aj_ashton_01.svg.med.p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clker.com/cliparts/f/9/d/0/11970983281171911309SteveLambert_Library_Book_Cart.svg.me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hyperlink" Target="http://www.clker.com/cliparts/6/2/3/f/119498567625300278computer-aj_aj_ashton_01.svg.med.p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Y/8/x/o/d/x/thumbs-up-modified-original-with-dark-blue-borders-md.png" TargetMode="External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Y/8/x/o/d/x/thumbs-up-modified-original-with-dark-blue-borders-md.png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" TargetMode="External"/><Relationship Id="rId2" Type="http://schemas.openxmlformats.org/officeDocument/2006/relationships/hyperlink" Target="http://www.microsof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www.clker.com/cliparts/7/1/3/e/11954316051974104928Machovka_TV_1.svg.me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Y/8/x/o/d/x/thumbs-up-modified-original-with-dark-blue-borders-md.png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clker.com/cliparts/B/3/M/U/m/y/office-glass-door-md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Y/8/x/o/d/x/thumbs-up-modified-original-with-dark-blue-borders-md.png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lker.com/cliparts/N/z/G/S/E/n/thumb-down-md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hyperlink" Target="http://www.clker.com/cliparts/P/E/y/5/H/k/kitchen-md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ker.com/cliparts/N/z/G/S/E/n/thumb-down-md.png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://www.clker.com/cliparts/l/u/d/D/t/P/bun-in-the-oven-md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clker.com/cliparts/P/E/y/5/H/k/kitchen-m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clker.com/cliparts/l/u/d/D/t/P/bun-in-the-oven-md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lker.com/cliparts/7/b/y/W/u/n/bedroom-md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clker.com/cliparts/N/z/G/S/E/n/thumb-down-md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clker.com/cliparts/7/b/y/W/u/n/bedroom-md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Unit 3 </a:t>
            </a:r>
            <a:endParaRPr lang="el-GR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</a:t>
            </a:r>
            <a:r>
              <a:rPr lang="en-US" dirty="0" smtClean="0"/>
              <a:t>2</a:t>
            </a:r>
          </a:p>
          <a:p>
            <a:r>
              <a:rPr lang="en-US" dirty="0" smtClean="0"/>
              <a:t>Presentation </a:t>
            </a:r>
            <a:r>
              <a:rPr lang="en-US" dirty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14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dog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under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desk.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6" descr="http://www.clker.com/cliparts/Y/8/x/o/d/x/thumbs-up-modified-original-with-dark-blue-borders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214554"/>
            <a:ext cx="1743075" cy="2857500"/>
          </a:xfrm>
          <a:prstGeom prst="rect">
            <a:avLst/>
          </a:prstGeom>
          <a:noFill/>
        </p:spPr>
      </p:pic>
      <p:pic>
        <p:nvPicPr>
          <p:cNvPr id="6148" name="Picture 4" descr="http://www.clker.com/cliparts/0/4/6/9/11954406161991568757Gerald_G_Cartoon_Cat_Sleeping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2285992"/>
            <a:ext cx="2857500" cy="2638426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89990" y="476672"/>
            <a:ext cx="507209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14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swimming pool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between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table and the chair.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Picture 2" descr="C:\Documents and Settings\user\Local Settings\Temporary Internet Files\Content.IE5\0BCTJEDA\MC900295732[1]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142984"/>
            <a:ext cx="50006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http://www.clker.com/cliparts/0/8/2/0/11970975111297139943SteveLambert_Modern_Chair_Front.svg.me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1" y="2214554"/>
            <a:ext cx="1312516" cy="1962145"/>
          </a:xfrm>
          <a:prstGeom prst="rect">
            <a:avLst/>
          </a:prstGeom>
          <a:noFill/>
        </p:spPr>
      </p:pic>
      <p:pic>
        <p:nvPicPr>
          <p:cNvPr id="8" name="Picture 2" descr="http://www.clker.com/cliparts/1/6/6/6/11949855521951877585tavolo_in_legno_architet_01.svg.med.png">
            <a:hlinkClick r:id="rId5" tooltip="Download as SVG 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3071810"/>
            <a:ext cx="2643174" cy="1611612"/>
          </a:xfrm>
          <a:prstGeom prst="rect">
            <a:avLst/>
          </a:prstGeom>
          <a:noFill/>
        </p:spPr>
      </p:pic>
      <p:pic>
        <p:nvPicPr>
          <p:cNvPr id="9" name="Picture 8" descr="http://www.clker.com/cliparts/N/z/G/S/E/n/thumb-down-md.png">
            <a:hlinkClick r:id="rId7" tooltip="Download as SVG file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73151" y="3643314"/>
            <a:ext cx="1170849" cy="19002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52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94116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swimming pool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near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table and the chair.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Picture 2" descr="C:\Documents and Settings\user\Local Settings\Temporary Internet Files\Content.IE5\0BCTJEDA\MC900295732[1]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142984"/>
            <a:ext cx="50006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http://www.clker.com/cliparts/0/8/2/0/11970975111297139943SteveLambert_Modern_Chair_Front.svg.me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624" y="2564177"/>
            <a:ext cx="1168500" cy="1746848"/>
          </a:xfrm>
          <a:prstGeom prst="rect">
            <a:avLst/>
          </a:prstGeom>
          <a:noFill/>
        </p:spPr>
      </p:pic>
      <p:pic>
        <p:nvPicPr>
          <p:cNvPr id="8" name="Picture 2" descr="http://www.clker.com/cliparts/1/6/6/6/11949855521951877585tavolo_in_legno_architet_01.svg.med.png">
            <a:hlinkClick r:id="rId5" tooltip="Download as SVG file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7104" y="3209012"/>
            <a:ext cx="2385384" cy="14544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96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chair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behind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table.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098" name="Picture 2" descr="http://www.clker.com/cliparts/d/e/c/d/1272256682280525865leather%20chair%20furniture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142984"/>
            <a:ext cx="2171700" cy="2847976"/>
          </a:xfrm>
          <a:prstGeom prst="rect">
            <a:avLst/>
          </a:prstGeom>
          <a:noFill/>
        </p:spPr>
      </p:pic>
      <p:pic>
        <p:nvPicPr>
          <p:cNvPr id="4100" name="Picture 4" descr="http://www.clker.com/cliparts/3/6/a/e/1194984436700707086wooden_table_benji_park_01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752" y="2727221"/>
            <a:ext cx="3786214" cy="1263739"/>
          </a:xfrm>
          <a:prstGeom prst="rect">
            <a:avLst/>
          </a:prstGeom>
          <a:noFill/>
        </p:spPr>
      </p:pic>
      <p:pic>
        <p:nvPicPr>
          <p:cNvPr id="5" name="Picture 6" descr="http://www.clker.com/cliparts/Y/8/x/o/d/x/thumbs-up-modified-original-with-dark-blue-borders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15206" y="1714488"/>
            <a:ext cx="17430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858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556721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shelves are 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near</a:t>
            </a: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computer.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ww.clker.com/cliparts/f/9/d/0/11970983281171911309SteveLambert_Library_Book_Cart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0815" y="428604"/>
            <a:ext cx="1523134" cy="1785950"/>
          </a:xfrm>
          <a:prstGeom prst="rect">
            <a:avLst/>
          </a:prstGeom>
          <a:noFill/>
        </p:spPr>
      </p:pic>
      <p:pic>
        <p:nvPicPr>
          <p:cNvPr id="3078" name="Picture 6" descr="http://www.clker.com/cliparts/6/2/3/f/119498567625300278computer-aj_aj_ashton_01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00240"/>
            <a:ext cx="4143372" cy="3038474"/>
          </a:xfrm>
          <a:prstGeom prst="rect">
            <a:avLst/>
          </a:prstGeom>
          <a:noFill/>
        </p:spPr>
      </p:pic>
      <p:pic>
        <p:nvPicPr>
          <p:cNvPr id="6" name="Picture 5" descr="http://www.clker.com/cliparts/N/z/G/S/E/n/thumb-down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43834" y="3714752"/>
            <a:ext cx="1170849" cy="19002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775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941168"/>
            <a:ext cx="9036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shelves are 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far from </a:t>
            </a: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computer.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ww.clker.com/cliparts/f/9/d/0/11970983281171911309SteveLambert_Library_Book_Cart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0815" y="428604"/>
            <a:ext cx="1523134" cy="1785950"/>
          </a:xfrm>
          <a:prstGeom prst="rect">
            <a:avLst/>
          </a:prstGeom>
          <a:noFill/>
        </p:spPr>
      </p:pic>
      <p:pic>
        <p:nvPicPr>
          <p:cNvPr id="3078" name="Picture 6" descr="http://www.clker.com/cliparts/6/2/3/f/119498567625300278computer-aj_aj_ashton_01.svg.me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00240"/>
            <a:ext cx="4143372" cy="3038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76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3" y="4941168"/>
            <a:ext cx="87787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woman is 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 front of </a:t>
            </a:r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washbasin. 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760" y="928670"/>
            <a:ext cx="3047380" cy="356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http://www.clker.com/cliparts/Y/8/x/o/d/x/thumbs-up-modified-original-with-dark-blue-borders-m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1714488"/>
            <a:ext cx="17430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627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boy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bath.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928670"/>
            <a:ext cx="4229438" cy="378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http://www.clker.com/cliparts/Y/8/x/o/d/x/thumbs-up-modified-original-with-dark-blue-borders-m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2928934"/>
            <a:ext cx="17430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5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Images courtesy of: </a:t>
            </a:r>
            <a:endParaRPr lang="el-GR" dirty="0" smtClean="0"/>
          </a:p>
        </p:txBody>
      </p:sp>
      <p:sp useBgFill="1"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85750" y="150018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hlinkClick r:id="rId2"/>
              </a:rPr>
              <a:t>http://www.microsoft.com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3"/>
              </a:rPr>
              <a:t>http://www.clker.com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endParaRPr lang="en-US" sz="2000" i="1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2000" i="1" dirty="0" smtClean="0"/>
              <a:t>Presentation designed by the English Curriculum Development team, Cyprus Ministry of Education and Culture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109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7104" y="494116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TV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next 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door.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1266" name="Picture 2" descr="http://www.clker.com/cliparts/7/1/3/e/11954316051974104928Machovka_TV_1.svg.me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285860"/>
            <a:ext cx="2371725" cy="2857500"/>
          </a:xfrm>
          <a:prstGeom prst="rect">
            <a:avLst/>
          </a:prstGeom>
          <a:noFill/>
        </p:spPr>
      </p:pic>
      <p:pic>
        <p:nvPicPr>
          <p:cNvPr id="11268" name="Picture 4" descr="http://www.clker.com/cliparts/B/3/M/U/m/y/office-glass-door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0"/>
            <a:ext cx="2214578" cy="3859323"/>
          </a:xfrm>
          <a:prstGeom prst="rect">
            <a:avLst/>
          </a:prstGeom>
          <a:noFill/>
        </p:spPr>
      </p:pic>
      <p:pic>
        <p:nvPicPr>
          <p:cNvPr id="11270" name="Picture 6" descr="http://www.clker.com/cliparts/Y/8/x/o/d/x/thumbs-up-modified-original-with-dark-blue-borders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2330" y="2214554"/>
            <a:ext cx="17430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415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03315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sofa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rug.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4" descr="C:\Documents and Settings\user\Local Settings\Temporary Internet Files\Content.IE5\61SI3HM6\MC900036425[1]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7166"/>
            <a:ext cx="4837430" cy="4407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www.clker.com/cliparts/Y/8/x/o/d/x/thumbs-up-modified-original-with-dark-blue-borders-md.png">
            <a:hlinkClick r:id="rId3" tooltip="Download as SVG fil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3286124"/>
            <a:ext cx="17430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91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28638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sofa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next to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TV.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Picture 2" descr="http://www.clker.com/cliparts/N/z/G/S/E/n/thumb-down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0925" y="2000240"/>
            <a:ext cx="1743075" cy="2828925"/>
          </a:xfrm>
          <a:prstGeom prst="rect">
            <a:avLst/>
          </a:prstGeom>
          <a:noFill/>
        </p:spPr>
      </p:pic>
      <p:pic>
        <p:nvPicPr>
          <p:cNvPr id="4" name="Picture 3" descr="C:\Documents and Settings\user\Local Settings\Temporary Internet Files\Content.IE5\61SI3HM6\MC900089564[1].wm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500042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860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28638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sofa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opposite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TV.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4" name="Picture 3" descr="C:\Documents and Settings\user\Local Settings\Temporary Internet Files\Content.IE5\61SI3HM6\MC900089564[1]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16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fridge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opposite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cupboards.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194" name="Picture 2" descr="http://www.clker.com/cliparts/P/E/y/5/H/k/kitchen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6357982" cy="4465475"/>
          </a:xfrm>
          <a:prstGeom prst="rect">
            <a:avLst/>
          </a:prstGeom>
          <a:noFill/>
        </p:spPr>
      </p:pic>
      <p:pic>
        <p:nvPicPr>
          <p:cNvPr id="8196" name="Picture 4" descr="http://www.clker.com/cliparts/l/u/d/D/t/P/bun-in-the-oven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786058"/>
            <a:ext cx="1643074" cy="1718022"/>
          </a:xfrm>
          <a:prstGeom prst="rect">
            <a:avLst/>
          </a:prstGeom>
          <a:noFill/>
        </p:spPr>
      </p:pic>
      <p:pic>
        <p:nvPicPr>
          <p:cNvPr id="5" name="Picture 4" descr="http://www.clker.com/cliparts/N/z/G/S/E/n/thumb-down-md.png">
            <a:hlinkClick r:id="rId6" tooltip="Download as SVG 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00925" y="3786190"/>
            <a:ext cx="1743075" cy="2828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30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704" y="4941167"/>
            <a:ext cx="8761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fridge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near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cupboards.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194" name="Picture 2" descr="http://www.clker.com/cliparts/P/E/y/5/H/k/kitchen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6357982" cy="4465475"/>
          </a:xfrm>
          <a:prstGeom prst="rect">
            <a:avLst/>
          </a:prstGeom>
          <a:noFill/>
        </p:spPr>
      </p:pic>
      <p:pic>
        <p:nvPicPr>
          <p:cNvPr id="8196" name="Picture 4" descr="http://www.clker.com/cliparts/l/u/d/D/t/P/bun-in-the-oven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786058"/>
            <a:ext cx="1643074" cy="1718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37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104" y="4941168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bed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far from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bedside table.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7170" name="Picture 2" descr="http://www.clker.com/cliparts/7/b/y/W/u/n/bedroom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5929354" cy="4584737"/>
          </a:xfrm>
          <a:prstGeom prst="rect">
            <a:avLst/>
          </a:prstGeom>
          <a:noFill/>
        </p:spPr>
      </p:pic>
      <p:pic>
        <p:nvPicPr>
          <p:cNvPr id="4" name="Picture 3" descr="http://www.clker.com/cliparts/N/z/G/S/E/n/thumb-down-md.png">
            <a:hlinkClick r:id="rId4" tooltip="Download as SVG 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3786190"/>
            <a:ext cx="1743075" cy="2828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43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941168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The bed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near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the bedside table.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7170" name="Picture 2" descr="http://www.clker.com/cliparts/7/b/y/W/u/n/bedroom-md.png">
            <a:hlinkClick r:id="rId2" tooltip="Download as SVG 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5929354" cy="45847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69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159</Words>
  <Application>Microsoft Office PowerPoint</Application>
  <PresentationFormat>On-screen Show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Unit 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Images courtesy of: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Ioannou.</dc:creator>
  <cp:lastModifiedBy>User</cp:lastModifiedBy>
  <cp:revision>14</cp:revision>
  <dcterms:created xsi:type="dcterms:W3CDTF">2014-09-26T07:20:13Z</dcterms:created>
  <dcterms:modified xsi:type="dcterms:W3CDTF">2014-10-29T12:39:13Z</dcterms:modified>
</cp:coreProperties>
</file>