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65" r:id="rId4"/>
    <p:sldId id="258" r:id="rId5"/>
    <p:sldId id="257" r:id="rId6"/>
    <p:sldId id="261" r:id="rId7"/>
    <p:sldId id="259" r:id="rId8"/>
    <p:sldId id="266" r:id="rId9"/>
    <p:sldId id="264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0882-8948-4643-8C6C-30B58F5C2C9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E391C-B57C-4835-8E4D-0E6896F8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invented the ….?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391C-B57C-4835-8E4D-0E6896F8C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3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7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5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19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99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4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5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0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0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58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08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8BF7-F03C-4E9F-B332-B285B08C5B8A}" type="datetimeFigureOut">
              <a:rPr lang="el-GR" smtClean="0"/>
              <a:t>6/10/2015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2136-0933-4C7C-AB1F-6345E9A031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6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ewtonsTelescopeReplica.jpg#/media/File:NewtonsTelescopeReplica.jpg" TargetMode="External"/><Relationship Id="rId3" Type="http://schemas.openxmlformats.org/officeDocument/2006/relationships/hyperlink" Target="https://commons.wikimedia.org/wiki/File:Wilbur_Wright-crop.jpg#/media/File:Wilbur_Wright-crop.jpg" TargetMode="External"/><Relationship Id="rId7" Type="http://schemas.openxmlformats.org/officeDocument/2006/relationships/hyperlink" Target="https://commons.wikimedia.org/wiki/File:GodfreyKneller-IsaacNewton-1689.jpg#/media/File:GodfreyKneller-IsaacNewton-1689.jpg" TargetMode="External"/><Relationship Id="rId2" Type="http://schemas.openxmlformats.org/officeDocument/2006/relationships/hyperlink" Target="https://commons.wikimedia.org/wiki/File:Orville_Wright_1905-crop.jpg#/media/File:Orville_Wright_1905-cro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Leonardo-Robot3.jpg#/media/File:Leonardo-Robot3.jpg" TargetMode="External"/><Relationship Id="rId11" Type="http://schemas.openxmlformats.org/officeDocument/2006/relationships/hyperlink" Target="https://commons.wikimedia.org/wiki/File:HONDA_ASIMO.jpg#/media/File:HONDA_ASIMO.jpg" TargetMode="External"/><Relationship Id="rId5" Type="http://schemas.openxmlformats.org/officeDocument/2006/relationships/hyperlink" Target="https://commons.wikimedia.org/wiki/File:LEONARDO.JPG#/media/File:LEONARDO.JPG" TargetMode="External"/><Relationship Id="rId10" Type="http://schemas.openxmlformats.org/officeDocument/2006/relationships/hyperlink" Target="https://commons.wikimedia.org/wiki/File:Photophony1.jpg#/media/File:Photophony1.jpg" TargetMode="External"/><Relationship Id="rId4" Type="http://schemas.openxmlformats.org/officeDocument/2006/relationships/hyperlink" Target="https://commons.wikimedia.org/wiki/File:1902_Wright_glider_turns.jpeg#/media/File:1902_Wright_glider_turns.jpeg" TargetMode="External"/><Relationship Id="rId9" Type="http://schemas.openxmlformats.org/officeDocument/2006/relationships/hyperlink" Target="https://commons.wikimedia.org/wiki/File:Alexander_Graham_Bell.jpg#/media/File:Alexander_Graham_Bel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pload.wikimedia.org/wikipedia/commons/a/a7/Air_Berlin_B737-700_Dreamliner_D-ABB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pload.wikimedia.org/wikipedia/commons/7/74/Alt_Telefo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Unit </a:t>
            </a:r>
            <a:r>
              <a:rPr lang="en-US" b="1" dirty="0" smtClean="0"/>
              <a:t>2</a:t>
            </a:r>
            <a:br>
              <a:rPr lang="en-US" b="1" dirty="0" smtClean="0"/>
            </a:br>
            <a:r>
              <a:rPr lang="en-US" dirty="0" smtClean="0"/>
              <a:t>Year 6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1</a:t>
            </a:r>
          </a:p>
          <a:p>
            <a:r>
              <a:rPr lang="en-US" dirty="0" smtClean="0"/>
              <a:t>Inventions </a:t>
            </a:r>
            <a:r>
              <a:rPr lang="en-US" smtClean="0"/>
              <a:t>and inventors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8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0"/>
            <a:ext cx="8229600" cy="62642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6400" b="1" dirty="0" smtClean="0"/>
              <a:t>Images courtesy of:</a:t>
            </a:r>
          </a:p>
          <a:p>
            <a:r>
              <a:rPr lang="en-US" sz="4800" dirty="0"/>
              <a:t>"Orville Wright 1905-crop" by Orville Wright and Wilbur Wright (credited as photographers) [1], [2] - Library of </a:t>
            </a:r>
            <a:r>
              <a:rPr lang="en-US" sz="4800" dirty="0" err="1"/>
              <a:t>CongressNative</a:t>
            </a:r>
            <a:r>
              <a:rPr lang="en-US" sz="4800" dirty="0"/>
              <a:t> </a:t>
            </a:r>
            <a:r>
              <a:rPr lang="en-US" sz="4800" dirty="0" err="1"/>
              <a:t>nameLibrary</a:t>
            </a:r>
            <a:r>
              <a:rPr lang="en-US" sz="4800" dirty="0"/>
              <a:t> of </a:t>
            </a:r>
            <a:r>
              <a:rPr lang="en-US" sz="4800" dirty="0" err="1"/>
              <a:t>CongressLocationWashington</a:t>
            </a:r>
            <a:r>
              <a:rPr lang="en-US" sz="4800" dirty="0"/>
              <a:t>, D.C.Coordinates38° 53′ 19″ N, 77° 00′ 17″ WEstablished1800Websitewww.loc.gov. Licensed under Public Domain via Commons - </a:t>
            </a:r>
            <a:r>
              <a:rPr lang="en-US" sz="4800" dirty="0">
                <a:hlinkClick r:id="rId2"/>
              </a:rPr>
              <a:t>https://commons.wikimedia.org/wiki/File:Orville_Wright_1905-crop.jpg#/</a:t>
            </a:r>
            <a:r>
              <a:rPr lang="en-US" sz="4800" dirty="0" smtClean="0">
                <a:hlinkClick r:id="rId2"/>
              </a:rPr>
              <a:t>media/File:Orville_Wright_1905-crop.jpg</a:t>
            </a:r>
            <a:endParaRPr lang="en-US" sz="4800" dirty="0" smtClean="0"/>
          </a:p>
          <a:p>
            <a:r>
              <a:rPr lang="en-US" sz="4800" dirty="0"/>
              <a:t>"Wilbur Wright-crop" by Orville Wright and Wilbur Wright (credited as photographers) [1], [2] - Library of </a:t>
            </a:r>
            <a:r>
              <a:rPr lang="en-US" sz="4800" dirty="0" err="1"/>
              <a:t>CongressNative</a:t>
            </a:r>
            <a:r>
              <a:rPr lang="en-US" sz="4800" dirty="0"/>
              <a:t> </a:t>
            </a:r>
            <a:r>
              <a:rPr lang="en-US" sz="4800" dirty="0" err="1"/>
              <a:t>nameLibrary</a:t>
            </a:r>
            <a:r>
              <a:rPr lang="en-US" sz="4800" dirty="0"/>
              <a:t> of </a:t>
            </a:r>
            <a:r>
              <a:rPr lang="en-US" sz="4800" dirty="0" err="1"/>
              <a:t>CongressLocationWashington</a:t>
            </a:r>
            <a:r>
              <a:rPr lang="en-US" sz="4800" dirty="0"/>
              <a:t>, D.C.Coordinates38° 53′ 19″ N, 77° 00′ 17″ WEstablished1800Websitewww.loc.gov. Licensed under Public Domain via Commons - </a:t>
            </a:r>
            <a:r>
              <a:rPr lang="en-US" sz="4800" dirty="0">
                <a:hlinkClick r:id="rId3"/>
              </a:rPr>
              <a:t>https://commons.wikimedia.org/wiki/File:Wilbur_Wright-crop.jpg#/</a:t>
            </a:r>
            <a:r>
              <a:rPr lang="en-US" sz="4800" dirty="0" smtClean="0">
                <a:hlinkClick r:id="rId3"/>
              </a:rPr>
              <a:t>media/File:Wilbur_Wright-crop.jpg</a:t>
            </a:r>
            <a:endParaRPr lang="en-US" sz="4800" dirty="0"/>
          </a:p>
          <a:p>
            <a:r>
              <a:rPr lang="en-US" sz="4800" dirty="0" smtClean="0"/>
              <a:t>"</a:t>
            </a:r>
            <a:r>
              <a:rPr lang="en-US" sz="4800" dirty="0"/>
              <a:t>1902 Wright glider turns" by Attributed to Wilbur Wright (1867–1912) and/or Orville Wright (1871–1948). Most likely taken by Orville Wright. - Scan from original on glass plate negative (itself from Library of Congress). Licensed under Public Domain via Commons - </a:t>
            </a:r>
            <a:r>
              <a:rPr lang="en-US" sz="4800" dirty="0">
                <a:hlinkClick r:id="rId4"/>
              </a:rPr>
              <a:t>https://commons.wikimedia.org/wiki/File:1902_Wright_glider_turns.jpeg#/</a:t>
            </a:r>
            <a:r>
              <a:rPr lang="en-US" sz="4800" dirty="0" smtClean="0">
                <a:hlinkClick r:id="rId4"/>
              </a:rPr>
              <a:t>media/File:1902_Wright_glider_turns.jpeg</a:t>
            </a:r>
            <a:endParaRPr lang="en-US" sz="4800" dirty="0" smtClean="0"/>
          </a:p>
          <a:p>
            <a:r>
              <a:rPr lang="en-US" sz="4800" dirty="0"/>
              <a:t>"LEONARDO". Licensed under Public Domain via Commons - </a:t>
            </a:r>
            <a:r>
              <a:rPr lang="en-US" sz="4800" dirty="0">
                <a:hlinkClick r:id="rId5"/>
              </a:rPr>
              <a:t>https://commons.wikimedia.org/wiki/File:LEONARDO.JPG#/</a:t>
            </a:r>
            <a:r>
              <a:rPr lang="en-US" sz="4800" dirty="0" smtClean="0">
                <a:hlinkClick r:id="rId5"/>
              </a:rPr>
              <a:t>media/File:LEONARDO.JPG</a:t>
            </a:r>
            <a:endParaRPr lang="en-US" sz="4800" dirty="0" smtClean="0"/>
          </a:p>
          <a:p>
            <a:r>
              <a:rPr lang="en-US" sz="4800" dirty="0"/>
              <a:t>"Leonardo-Robot3" by Photo by Erik </a:t>
            </a:r>
            <a:r>
              <a:rPr lang="en-US" sz="4800" dirty="0" err="1"/>
              <a:t>Möller</a:t>
            </a:r>
            <a:r>
              <a:rPr lang="en-US" sz="4800" dirty="0"/>
              <a:t>. Leonardo da Vinci. Mensch - </a:t>
            </a:r>
            <a:r>
              <a:rPr lang="en-US" sz="4800" dirty="0" err="1"/>
              <a:t>Erfinder</a:t>
            </a:r>
            <a:r>
              <a:rPr lang="en-US" sz="4800" dirty="0"/>
              <a:t> - Genie exhibit, Berlin 2005. - Own work. Licensed under Public Domain via Commons - </a:t>
            </a:r>
            <a:r>
              <a:rPr lang="en-US" sz="4800" dirty="0">
                <a:hlinkClick r:id="rId6"/>
              </a:rPr>
              <a:t>https://commons.wikimedia.org/wiki/File:Leonardo-Robot3.jpg#/</a:t>
            </a:r>
            <a:r>
              <a:rPr lang="en-US" sz="4800" dirty="0" smtClean="0">
                <a:hlinkClick r:id="rId6"/>
              </a:rPr>
              <a:t>media/File:Leonardo-Robot3.jpg</a:t>
            </a:r>
            <a:endParaRPr lang="en-US" sz="4800" dirty="0" smtClean="0"/>
          </a:p>
          <a:p>
            <a:r>
              <a:rPr lang="en-US" sz="4800" dirty="0"/>
              <a:t>"GodfreyKneller-IsaacNewton-1689" by Sir Godfrey Kneller - http://www.newton.cam.ac.uk/art/portrait.html. Licensed under Public Domain via Commons - </a:t>
            </a:r>
            <a:r>
              <a:rPr lang="en-US" sz="4800" dirty="0">
                <a:hlinkClick r:id="rId7"/>
              </a:rPr>
              <a:t>https://commons.wikimedia.org/wiki/File:GodfreyKneller-IsaacNewton-1689.jpg#/</a:t>
            </a:r>
            <a:r>
              <a:rPr lang="en-US" sz="4800" dirty="0" smtClean="0">
                <a:hlinkClick r:id="rId7"/>
              </a:rPr>
              <a:t>media/File:GodfreyKneller-IsaacNewton-1689.jpg</a:t>
            </a:r>
            <a:endParaRPr lang="en-US" sz="4800" dirty="0" smtClean="0"/>
          </a:p>
          <a:p>
            <a:r>
              <a:rPr lang="en-US" sz="4800" dirty="0"/>
              <a:t>"</a:t>
            </a:r>
            <a:r>
              <a:rPr lang="en-US" sz="4800" dirty="0" err="1"/>
              <a:t>NewtonsTelescopeReplica</a:t>
            </a:r>
            <a:r>
              <a:rPr lang="en-US" sz="4800" dirty="0"/>
              <a:t>" by </a:t>
            </a:r>
            <a:r>
              <a:rPr lang="en-US" sz="4800" dirty="0" err="1"/>
              <a:t>User:Solipsist</a:t>
            </a:r>
            <a:r>
              <a:rPr lang="en-US" sz="4800" dirty="0"/>
              <a:t> (Andrew Dunn) - www.andrewdunnphoto.com. Licensed under CC BY-SA 2.0 via Commons - </a:t>
            </a:r>
            <a:r>
              <a:rPr lang="en-US" sz="4800" dirty="0">
                <a:hlinkClick r:id="rId8"/>
              </a:rPr>
              <a:t>https://commons.wikimedia.org/wiki/File:NewtonsTelescopeReplica.jpg#/</a:t>
            </a:r>
            <a:r>
              <a:rPr lang="en-US" sz="4800" dirty="0" smtClean="0">
                <a:hlinkClick r:id="rId8"/>
              </a:rPr>
              <a:t>media/File:NewtonsTelescopeReplica.jpg</a:t>
            </a:r>
            <a:endParaRPr lang="en-US" sz="4800" dirty="0" smtClean="0"/>
          </a:p>
          <a:p>
            <a:r>
              <a:rPr lang="en-US" sz="4800" dirty="0"/>
              <a:t>"Alexander Graham Bell" by Moffett Studio - Library and Archives Canada / C-017335. Licensed under Public Domain via Commons - </a:t>
            </a:r>
            <a:r>
              <a:rPr lang="en-US" sz="4800" dirty="0">
                <a:hlinkClick r:id="rId9"/>
              </a:rPr>
              <a:t>https://commons.wikimedia.org/wiki/File:Alexander_Graham_Bell.jpg#/</a:t>
            </a:r>
            <a:r>
              <a:rPr lang="en-US" sz="4800" dirty="0" smtClean="0">
                <a:hlinkClick r:id="rId9"/>
              </a:rPr>
              <a:t>media/File:Alexander_Graham_Bell.jpg</a:t>
            </a:r>
            <a:endParaRPr lang="en-US" sz="4800" dirty="0" smtClean="0"/>
          </a:p>
          <a:p>
            <a:r>
              <a:rPr lang="en-US" sz="4800" dirty="0"/>
              <a:t>"Photophony1" by Unknown - http://www.bluehaze.com.au/modlight/ModLightBiblio.htm. Licensed under Public Domain via Commons - </a:t>
            </a:r>
            <a:r>
              <a:rPr lang="en-US" sz="4800" dirty="0">
                <a:hlinkClick r:id="rId10"/>
              </a:rPr>
              <a:t>https://commons.wikimedia.org/wiki/File:Photophony1.jpg#/</a:t>
            </a:r>
            <a:r>
              <a:rPr lang="en-US" sz="4800" dirty="0" smtClean="0">
                <a:hlinkClick r:id="rId10"/>
              </a:rPr>
              <a:t>media/File:Photophony1.jpg</a:t>
            </a:r>
            <a:endParaRPr lang="en-US" sz="4800" dirty="0" smtClean="0"/>
          </a:p>
          <a:p>
            <a:r>
              <a:rPr lang="en-US" sz="4800" dirty="0" smtClean="0"/>
              <a:t>Robot - "HONDA </a:t>
            </a:r>
            <a:r>
              <a:rPr lang="en-US" sz="4800" dirty="0"/>
              <a:t>ASIMO". Licensed under CC BY-SA 3.0 via Commons </a:t>
            </a:r>
            <a:r>
              <a:rPr lang="en-US" sz="4800" dirty="0" smtClean="0"/>
              <a:t>– </a:t>
            </a:r>
            <a:r>
              <a:rPr lang="en-US" sz="4800" dirty="0" smtClean="0">
                <a:hlinkClick r:id="rId11"/>
              </a:rPr>
              <a:t>https</a:t>
            </a:r>
            <a:r>
              <a:rPr lang="en-US" sz="4800" dirty="0">
                <a:hlinkClick r:id="rId11"/>
              </a:rPr>
              <a:t>://commons.wikimedia.org/wiki/File:HONDA_ASIMO.jpg#/</a:t>
            </a:r>
            <a:r>
              <a:rPr lang="en-US" sz="4800" dirty="0" smtClean="0">
                <a:hlinkClick r:id="rId11"/>
              </a:rPr>
              <a:t>media/File:HONDA_ASIMO.jpg</a:t>
            </a:r>
            <a:endParaRPr lang="en-US" sz="4800" dirty="0" smtClean="0"/>
          </a:p>
          <a:p>
            <a:r>
              <a:rPr lang="en-GB" sz="4800" dirty="0"/>
              <a:t>"Telescope" by Users </a:t>
            </a:r>
            <a:r>
              <a:rPr lang="en-GB" sz="4800" dirty="0" err="1"/>
              <a:t>Ericd</a:t>
            </a:r>
            <a:r>
              <a:rPr lang="en-GB" sz="4800" dirty="0"/>
              <a:t> on </a:t>
            </a:r>
            <a:r>
              <a:rPr lang="en-GB" sz="4800" dirty="0" err="1" smtClean="0"/>
              <a:t>en.wikipedia</a:t>
            </a:r>
            <a:r>
              <a:rPr lang="en-GB" sz="4800" dirty="0" smtClean="0"/>
              <a:t>.  </a:t>
            </a:r>
            <a:r>
              <a:rPr lang="en-GB" sz="4800" dirty="0"/>
              <a:t>Licensed under CC BY-SA 3.0 via Commons - https://commons.wikimedia.org/wiki/File:Telescope.jpg#/media/File:Telescope.jpg</a:t>
            </a:r>
            <a:endParaRPr lang="en-US" sz="4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i="1" dirty="0"/>
              <a:t>Presentation designed by the English Curriculum Development team, Cyprus Ministry of Education and Culture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8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Who invented the airplane?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File:Air Berlin B737-700 Dreamliner D-ABB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89134" cy="3877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Orville and Wilbur Right invented the airplane.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NAP082\AppData\Local\Microsoft\Windows\Temporary Internet Files\Content.IE5\WGZASOBD\Orville_Wright_1905-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115"/>
            <a:ext cx="28806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P082\AppData\Local\Microsoft\Windows\Temporary Internet Files\Content.IE5\Z208SIGL\Wilbur_Wright-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89517"/>
            <a:ext cx="2859895" cy="35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C:\Users\NAP082\AppData\Local\Microsoft\Windows\Temporary Internet Files\Content.IE5\S5G48AXW\1902_Wright_glider_turn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137">
            <a:off x="4702618" y="3672974"/>
            <a:ext cx="4018392" cy="26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Who invented </a:t>
            </a:r>
            <a:r>
              <a:rPr lang="en-US" b="1" dirty="0" smtClean="0">
                <a:latin typeface="Comic Sans MS" panose="030F0702030302020204" pitchFamily="66" charset="0"/>
              </a:rPr>
              <a:t>the robot?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https://upload.wikimedia.org/wikipedia/commons/thumb/0/05/HONDA_ASIMO.jpg/800px-HONDA_ASIM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95" y="1268760"/>
            <a:ext cx="3991610" cy="5319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Leonardo Da Vinci invented the robot.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NAP082\AppData\Local\Microsoft\Windows\Temporary Internet Files\Content.IE5\F257Y23S\LEONA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8" y="1772816"/>
            <a:ext cx="362954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P082\AppData\Local\Microsoft\Windows\Temporary Internet Files\Content.IE5\S5G48AXW\Leonardo-Robo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518">
            <a:off x="4283968" y="2267767"/>
            <a:ext cx="42930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Who invented </a:t>
            </a:r>
            <a:r>
              <a:rPr lang="en-US" b="1" dirty="0" smtClean="0">
                <a:latin typeface="Comic Sans MS" panose="030F0702030302020204" pitchFamily="66" charset="0"/>
              </a:rPr>
              <a:t>the telescope?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https://upload.wikimedia.org/wikipedia/commons/thumb/0/03/Telescope.jpg/800px-Telescop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384376" cy="396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0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Isaac Newton invented the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telescope.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NAP082\AppData\Local\Microsoft\Windows\Temporary Internet Files\Content.IE5\WGZASOBD\GodfreyKneller-IsaacNewton-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9680"/>
            <a:ext cx="3240360" cy="4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P082\AppData\Local\Microsoft\Windows\Temporary Internet Files\Content.IE5\Z208SIGL\NewtonsTelescopeRepl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843">
            <a:off x="4376506" y="2527301"/>
            <a:ext cx="4433868" cy="38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invented the telephone?</a:t>
            </a:r>
            <a:endParaRPr lang="el-GR" b="1" dirty="0"/>
          </a:p>
        </p:txBody>
      </p:sp>
      <p:pic>
        <p:nvPicPr>
          <p:cNvPr id="5" name="Content Placeholder 4" descr="File:Alt Telefo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29284" cy="43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55976" y="5589240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024" y="476672"/>
            <a:ext cx="8784976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Alexander Graham Bell invented the telephone.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 descr="C:\Users\NAP082\AppData\Local\Microsoft\Windows\Temporary Internet Files\Content.IE5\S5G48AXW\Alexander_Graham_B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24808" cy="44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P082\AppData\Local\Microsoft\Windows\Temporary Internet Files\Content.IE5\WGZASOBD\Photophon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952">
            <a:off x="3357292" y="2905438"/>
            <a:ext cx="5448844" cy="36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442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2 Year 6</vt:lpstr>
      <vt:lpstr>Who invented the airplane?</vt:lpstr>
      <vt:lpstr>Orville and Wilbur Right invented the airplane.</vt:lpstr>
      <vt:lpstr>Who invented the robot?</vt:lpstr>
      <vt:lpstr>Leonardo Da Vinci invented the robot.</vt:lpstr>
      <vt:lpstr>Who invented the telescope?</vt:lpstr>
      <vt:lpstr>Isaac Newton invented the telescope.</vt:lpstr>
      <vt:lpstr>Who invented the telephone?</vt:lpstr>
      <vt:lpstr>Alexander Graham Bell invented the telephone.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something that people use to talk to each other.</dc:title>
  <dc:creator>nap</dc:creator>
  <cp:lastModifiedBy>User</cp:lastModifiedBy>
  <cp:revision>22</cp:revision>
  <dcterms:created xsi:type="dcterms:W3CDTF">2015-03-20T17:09:41Z</dcterms:created>
  <dcterms:modified xsi:type="dcterms:W3CDTF">2015-10-06T13:13:43Z</dcterms:modified>
</cp:coreProperties>
</file>