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1C9E-2DFB-4C19-BB46-A39443B6859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07BBA-7568-469B-AC49-2D2A43E23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s/9/6/3/3/11949855531150534075mobile_architetto_france_01.svg.med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ker.com/cliparts/O/3/K/B/c/q/books-on-shelf-md.png" TargetMode="External"/><Relationship Id="rId13" Type="http://schemas.openxmlformats.org/officeDocument/2006/relationships/image" Target="../media/image10.png"/><Relationship Id="rId18" Type="http://schemas.openxmlformats.org/officeDocument/2006/relationships/hyperlink" Target="http://www.clker.com/cliparts/8/4/4/2/11954323692054260823Machovka_Lid.svg.med.png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hyperlink" Target="http://www.clker.com/cliparts/z/3/L/x/j/T/tv-md.png" TargetMode="External"/><Relationship Id="rId17" Type="http://schemas.openxmlformats.org/officeDocument/2006/relationships/image" Target="../media/image12.png"/><Relationship Id="rId2" Type="http://schemas.openxmlformats.org/officeDocument/2006/relationships/hyperlink" Target="http://www.clker.com/cliparts/f/u/z/I/m/8/room-md.png" TargetMode="External"/><Relationship Id="rId16" Type="http://schemas.openxmlformats.org/officeDocument/2006/relationships/hyperlink" Target="http://www.clker.com/cliparts/b/7/7/d/11949897961252719047gatto_cat_architetto_fra_01.svg.med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lker.com/cliparts/b/d/3/d/1195423959490247060Machovka_Armchair.svg.med.png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5" Type="http://schemas.openxmlformats.org/officeDocument/2006/relationships/image" Target="../media/image11.png"/><Relationship Id="rId10" Type="http://schemas.openxmlformats.org/officeDocument/2006/relationships/hyperlink" Target="http://www.clker.com/cliparts/6/7/8/a/11949855462074297620small_square_table_01.svg.med.png" TargetMode="External"/><Relationship Id="rId19" Type="http://schemas.openxmlformats.org/officeDocument/2006/relationships/image" Target="../media/image13.png"/><Relationship Id="rId4" Type="http://schemas.openxmlformats.org/officeDocument/2006/relationships/hyperlink" Target="http://www.clker.com/cliparts/n/5/s/z/a/0/pink-couch-with-pillows-md.png" TargetMode="External"/><Relationship Id="rId9" Type="http://schemas.openxmlformats.org/officeDocument/2006/relationships/image" Target="../media/image8.png"/><Relationship Id="rId14" Type="http://schemas.openxmlformats.org/officeDocument/2006/relationships/hyperlink" Target="http://www.clker.com/cliparts/5/7/c/5/1197125811750971366freedo_Window_with_draperies.svg.med.pn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hyperlink" Target="http://www.clker.com/cliparts/d/c/h/E/Y/t/shower-md.png" TargetMode="External"/><Relationship Id="rId7" Type="http://schemas.openxmlformats.org/officeDocument/2006/relationships/hyperlink" Target="http://www.clker.com/cliparts/8/4/5/6/11949993341882527231window_new.svg.med.pn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hyperlink" Target="http://www.clker.com/cliparts/2/7/7/9/12247845831934886736schoolfreeware_Toilet.svg.med.png" TargetMode="External"/><Relationship Id="rId4" Type="http://schemas.openxmlformats.org/officeDocument/2006/relationships/image" Target="../media/image15.png"/><Relationship Id="rId9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ker.com/cliparts/d/d/p/C/A/H/soap-dispenser-md.png" TargetMode="External"/><Relationship Id="rId13" Type="http://schemas.openxmlformats.org/officeDocument/2006/relationships/image" Target="../media/image25.png"/><Relationship Id="rId3" Type="http://schemas.openxmlformats.org/officeDocument/2006/relationships/image" Target="../media/image19.png"/><Relationship Id="rId7" Type="http://schemas.openxmlformats.org/officeDocument/2006/relationships/image" Target="../media/image22.wmf"/><Relationship Id="rId12" Type="http://schemas.openxmlformats.org/officeDocument/2006/relationships/hyperlink" Target="http://www.clker.com/cliparts/l/u/d/D/t/P/bun-in-the-oven-md.png" TargetMode="External"/><Relationship Id="rId2" Type="http://schemas.openxmlformats.org/officeDocument/2006/relationships/hyperlink" Target="http://www.clker.com/cliparts/P/E/y/5/H/k/kitchen-md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4.png"/><Relationship Id="rId5" Type="http://schemas.openxmlformats.org/officeDocument/2006/relationships/hyperlink" Target="http://www.clker.com/cliparts/f/3/d/7/11954291422072351955johnny_automatic_wooden_chair.svg.med.png" TargetMode="External"/><Relationship Id="rId10" Type="http://schemas.openxmlformats.org/officeDocument/2006/relationships/hyperlink" Target="http://www.clker.com/cliparts/a/0/a/8/1218785179566954856pipo_pan.svg.med.png" TargetMode="External"/><Relationship Id="rId4" Type="http://schemas.openxmlformats.org/officeDocument/2006/relationships/image" Target="../media/image20.png"/><Relationship Id="rId9" Type="http://schemas.openxmlformats.org/officeDocument/2006/relationships/image" Target="../media/image23.png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" TargetMode="External"/><Relationship Id="rId2" Type="http://schemas.openxmlformats.org/officeDocument/2006/relationships/hyperlink" Target="http://www.microsof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Unit 3 </a:t>
            </a:r>
            <a:endParaRPr lang="el-G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1</a:t>
            </a:r>
          </a:p>
          <a:p>
            <a:r>
              <a:rPr lang="en-US" dirty="0" smtClean="0"/>
              <a:t>Presentation </a:t>
            </a:r>
            <a:r>
              <a:rPr lang="en-US" dirty="0" smtClean="0"/>
              <a:t>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14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clker.com/cliparts/r/T/Y/x/A/M/bedroom-m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53" y="243658"/>
            <a:ext cx="8849127" cy="6328613"/>
          </a:xfrm>
          <a:prstGeom prst="rect">
            <a:avLst/>
          </a:prstGeom>
          <a:noFill/>
        </p:spPr>
      </p:pic>
      <p:pic>
        <p:nvPicPr>
          <p:cNvPr id="11270" name="Picture 6" descr="http://www.clker.com/cliparts/9/6/3/3/11949855531150534075mobile_architetto_france_01.svg.med.png">
            <a:hlinkClick r:id="rId3" tooltip="Download as SVG fil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4643446"/>
            <a:ext cx="1785950" cy="180399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6012160" y="5767573"/>
            <a:ext cx="1512168" cy="54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r>
              <a:rPr lang="en-US" dirty="0" smtClean="0">
                <a:latin typeface="Comic Sans MS" panose="030F0702030302020204" pitchFamily="66" charset="0"/>
              </a:rPr>
              <a:t>edside table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16246" y="4509120"/>
            <a:ext cx="1352098" cy="5478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lamp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rapezoid 2"/>
          <p:cNvSpPr/>
          <p:nvPr/>
        </p:nvSpPr>
        <p:spPr>
          <a:xfrm>
            <a:off x="3214678" y="5786454"/>
            <a:ext cx="2952328" cy="769987"/>
          </a:xfrm>
          <a:prstGeom prst="trapezoid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00298" y="6000768"/>
            <a:ext cx="1224136" cy="547855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rug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57884" y="1357298"/>
            <a:ext cx="1352098" cy="5478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picture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Documents and Settings\user\Local Settings\Temporary Internet Files\Content.IE5\5ZL00Z2W\MC900192373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2000240"/>
            <a:ext cx="2643206" cy="3946582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000232" y="2071678"/>
            <a:ext cx="1214446" cy="547855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bookcase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47864" y="4643446"/>
            <a:ext cx="1224136" cy="547855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bed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lker.com/cliparts/f/u/z/I/m/8/room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5728"/>
            <a:ext cx="8858280" cy="6366109"/>
          </a:xfrm>
          <a:prstGeom prst="rect">
            <a:avLst/>
          </a:prstGeom>
          <a:noFill/>
        </p:spPr>
      </p:pic>
      <p:pic>
        <p:nvPicPr>
          <p:cNvPr id="14340" name="Picture 4" descr="http://www.clker.com/cliparts/n/5/s/z/a/0/pink-couch-with-pillows-m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1571612"/>
            <a:ext cx="4572032" cy="3761607"/>
          </a:xfrm>
          <a:prstGeom prst="rect">
            <a:avLst/>
          </a:prstGeom>
          <a:noFill/>
        </p:spPr>
      </p:pic>
      <p:pic>
        <p:nvPicPr>
          <p:cNvPr id="14344" name="Picture 8" descr="http://www.clker.com/cliparts/b/d/3/d/1195423959490247060Machovka_Armchair.svg.med.png">
            <a:hlinkClick r:id="rId6" tooltip="Download as SVG file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5008" y="3429000"/>
            <a:ext cx="2857500" cy="2495551"/>
          </a:xfrm>
          <a:prstGeom prst="rect">
            <a:avLst/>
          </a:prstGeom>
          <a:noFill/>
        </p:spPr>
      </p:pic>
      <p:pic>
        <p:nvPicPr>
          <p:cNvPr id="14346" name="Picture 10" descr="http://www.clker.com/cliparts/O/3/K/B/c/q/books-on-shelf-md.png">
            <a:hlinkClick r:id="rId8" tooltip="Download as SVG file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96376" y="974692"/>
            <a:ext cx="2071702" cy="1725264"/>
          </a:xfrm>
          <a:prstGeom prst="rect">
            <a:avLst/>
          </a:prstGeom>
          <a:noFill/>
        </p:spPr>
      </p:pic>
      <p:pic>
        <p:nvPicPr>
          <p:cNvPr id="14356" name="Picture 20" descr="http://www.clker.com/cliparts/6/7/8/a/11949855462074297620small_square_table_01.svg.med.png">
            <a:hlinkClick r:id="rId10" tooltip="Download as SVG file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5143512"/>
            <a:ext cx="1956749" cy="1500174"/>
          </a:xfrm>
          <a:prstGeom prst="rect">
            <a:avLst/>
          </a:prstGeom>
          <a:noFill/>
        </p:spPr>
      </p:pic>
      <p:pic>
        <p:nvPicPr>
          <p:cNvPr id="12" name="Picture 14" descr="http://www.clker.com/cliparts/z/3/L/x/j/T/tv-md.png">
            <a:hlinkClick r:id="rId12" tooltip="Download as SVG file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3714752"/>
            <a:ext cx="1785950" cy="2015959"/>
          </a:xfrm>
          <a:prstGeom prst="rect">
            <a:avLst/>
          </a:prstGeom>
          <a:noFill/>
        </p:spPr>
      </p:pic>
      <p:pic>
        <p:nvPicPr>
          <p:cNvPr id="14358" name="Picture 22" descr="http://www.clker.com/cliparts/5/7/c/5/1197125811750971366freedo_Window_with_draperies.svg.med.png">
            <a:hlinkClick r:id="rId14" tooltip="Download as SVG file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357422" y="500042"/>
            <a:ext cx="2371725" cy="2838450"/>
          </a:xfrm>
          <a:prstGeom prst="rect">
            <a:avLst/>
          </a:prstGeom>
          <a:noFill/>
        </p:spPr>
      </p:pic>
      <p:pic>
        <p:nvPicPr>
          <p:cNvPr id="14360" name="Picture 24" descr="http://www.clker.com/cliparts/b/7/7/d/11949897961252719047gatto_cat_architetto_fra_01.svg.med.png">
            <a:hlinkClick r:id="rId16" tooltip="Download as SVG file"/>
          </p:cNvPr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000496" y="5572140"/>
            <a:ext cx="1285855" cy="1071546"/>
          </a:xfrm>
          <a:prstGeom prst="rect">
            <a:avLst/>
          </a:prstGeom>
          <a:noFill/>
        </p:spPr>
      </p:pic>
      <p:pic>
        <p:nvPicPr>
          <p:cNvPr id="16" name="Picture 12" descr="http://www.clker.com/cliparts/8/4/4/2/11954323692054260823Machovka_Lid.svg.med.png">
            <a:hlinkClick r:id="rId18" tooltip="Download as SVG file"/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2643174" y="4143380"/>
            <a:ext cx="4143404" cy="2071702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214414" y="1371412"/>
            <a:ext cx="1512168" cy="54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curtains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22005" y="1289469"/>
            <a:ext cx="1512168" cy="5478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shelves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282" y="714356"/>
            <a:ext cx="857256" cy="40497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wall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28860" y="3429000"/>
            <a:ext cx="1071570" cy="54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sofa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00826" y="3429000"/>
            <a:ext cx="1512168" cy="54785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armchair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42844" y="5396477"/>
            <a:ext cx="1000132" cy="5478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TV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29322" y="5264757"/>
            <a:ext cx="857256" cy="40497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table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clker.com/cliparts/d/c/h/E/Y/t/shower-md.png">
            <a:hlinkClick r:id="rId3" tooltip="Download as SVG fil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214422"/>
            <a:ext cx="2614773" cy="457203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5786454"/>
            <a:ext cx="9144000" cy="1071546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 descr="http://www.clker.com/cliparts/2/7/7/9/12247845831934886736schoolfreeware_Toilet.svg.med.png">
            <a:hlinkClick r:id="rId5" tooltip="Download as SVG file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4357694"/>
            <a:ext cx="1453930" cy="1881182"/>
          </a:xfrm>
          <a:prstGeom prst="rect">
            <a:avLst/>
          </a:prstGeom>
          <a:noFill/>
        </p:spPr>
      </p:pic>
      <p:pic>
        <p:nvPicPr>
          <p:cNvPr id="15366" name="Picture 6" descr="http://www.clker.com/cliparts/8/4/5/6/11949993341882527231window_new.svg.med.png">
            <a:hlinkClick r:id="rId7" tooltip="Download as SVG file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6249" y="285729"/>
            <a:ext cx="2428892" cy="2428892"/>
          </a:xfrm>
          <a:prstGeom prst="rect">
            <a:avLst/>
          </a:prstGeom>
          <a:noFill/>
        </p:spPr>
      </p:pic>
      <p:pic>
        <p:nvPicPr>
          <p:cNvPr id="12" name="Picture 11" descr="C:\Documents and Settings\user\Local Settings\Temporary Internet Files\Content.IE5\R74Z51RS\MC900089680[1].wmf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928926" y="2143116"/>
            <a:ext cx="3000396" cy="408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857752" y="4429132"/>
            <a:ext cx="1512168" cy="54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washbasin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5584" y="836712"/>
            <a:ext cx="1512168" cy="54785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shower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29520" y="3857628"/>
            <a:ext cx="1512168" cy="54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toilet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29322" y="642918"/>
            <a:ext cx="1143008" cy="5478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window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clker.com/cliparts/P/E/y/5/H/k/kitchen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3999" cy="6271710"/>
          </a:xfrm>
          <a:prstGeom prst="rect">
            <a:avLst/>
          </a:prstGeom>
          <a:noFill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076950"/>
            <a:ext cx="91440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3" name="Picture 9" descr="http://www.clker.com/cliparts/f/3/d/7/11954291422072351955johnny_automatic_wooden_chair.svg.med.png">
            <a:hlinkClick r:id="rId5" tooltip="Download as SVG file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90622">
            <a:off x="7614729" y="4271214"/>
            <a:ext cx="1433913" cy="2319335"/>
          </a:xfrm>
          <a:prstGeom prst="rect">
            <a:avLst/>
          </a:prstGeom>
          <a:noFill/>
        </p:spPr>
      </p:pic>
      <p:pic>
        <p:nvPicPr>
          <p:cNvPr id="9" name="Picture 9" descr="http://www.clker.com/cliparts/f/3/d/7/11954291422072351955johnny_automatic_wooden_chair.svg.med.png">
            <a:hlinkClick r:id="rId5" tooltip="Download as SVG file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4071942"/>
            <a:ext cx="1433913" cy="2319335"/>
          </a:xfrm>
          <a:prstGeom prst="rect">
            <a:avLst/>
          </a:prstGeom>
          <a:noFill/>
        </p:spPr>
      </p:pic>
      <p:pic>
        <p:nvPicPr>
          <p:cNvPr id="10" name="Picture 9" descr="C:\Documents and Settings\user\Local Settings\Temporary Internet Files\Content.IE5\YP1WEE75\MC900022903[1].wmf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86380" y="4214794"/>
            <a:ext cx="328614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12" descr="http://www.clker.com/cliparts/d/d/p/C/A/H/soap-dispenser-md.png">
            <a:hlinkClick r:id="rId8" tooltip="Download as SVG file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15338" y="2714620"/>
            <a:ext cx="359121" cy="571504"/>
          </a:xfrm>
          <a:prstGeom prst="rect">
            <a:avLst/>
          </a:prstGeom>
          <a:noFill/>
        </p:spPr>
      </p:pic>
      <p:pic>
        <p:nvPicPr>
          <p:cNvPr id="16400" name="Picture 16" descr="http://www.clker.com/cliparts/a/0/a/8/1218785179566954856pipo_pan.svg.med.png">
            <a:hlinkClick r:id="rId10" tooltip="Download as SVG file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016589" y="2571256"/>
            <a:ext cx="2758281" cy="1985963"/>
          </a:xfrm>
          <a:prstGeom prst="rect">
            <a:avLst/>
          </a:prstGeom>
          <a:noFill/>
        </p:spPr>
      </p:pic>
      <p:pic>
        <p:nvPicPr>
          <p:cNvPr id="14" name="Picture 5" descr="http://www.clker.com/cliparts/l/u/d/D/t/P/bun-in-the-oven-md.png">
            <a:hlinkClick r:id="rId12" tooltip="Download as SVG file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000364" y="3399423"/>
            <a:ext cx="2214578" cy="2315593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143240" y="3857628"/>
            <a:ext cx="1071570" cy="404979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oven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73371" y="2440692"/>
            <a:ext cx="1134934" cy="5478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sink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7" name="Picture 3" descr="C:\Documents and Settings\user\Local Settings\Temporary Internet Files\Content.IE5\E21GTXML\MC900436209[1]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34736" y="5320570"/>
            <a:ext cx="1071538" cy="1512760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571868" y="500042"/>
            <a:ext cx="1512168" cy="547855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cupboards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00760" y="5429264"/>
            <a:ext cx="1214446" cy="5478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table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31866" y="4071942"/>
            <a:ext cx="1012134" cy="4764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chair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1472" y="1785926"/>
            <a:ext cx="1357322" cy="55146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fridge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69920" y="3083634"/>
            <a:ext cx="1071570" cy="404979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cooker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Images courtesy of: </a:t>
            </a:r>
            <a:endParaRPr lang="el-GR" dirty="0" smtClean="0"/>
          </a:p>
        </p:txBody>
      </p:sp>
      <p:sp useBgFill="1"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85750" y="1500188"/>
            <a:ext cx="8229600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hlinkClick r:id="rId2"/>
              </a:rPr>
              <a:t>http://www.microsoft.com</a:t>
            </a:r>
            <a:endParaRPr lang="en-US" dirty="0" smtClean="0"/>
          </a:p>
          <a:p>
            <a:pPr eaLnBrk="1" hangingPunct="1"/>
            <a:r>
              <a:rPr lang="en-US" dirty="0" smtClean="0">
                <a:hlinkClick r:id="rId3"/>
              </a:rPr>
              <a:t>http://www.clker.com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r>
              <a:rPr lang="en-US" sz="2000" i="1" dirty="0" smtClean="0"/>
              <a:t>Presentation designed by the English Curriculum Development team, Cyprus Ministry of Education and Culture</a:t>
            </a:r>
          </a:p>
          <a:p>
            <a:pPr eaLnBrk="1" hangingPunct="1">
              <a:buFont typeface="Arial" pitchFamily="34" charset="0"/>
              <a:buNone/>
            </a:pPr>
            <a:endParaRPr lang="en-US" dirty="0" smtClean="0"/>
          </a:p>
          <a:p>
            <a:pPr eaLnBrk="1" hangingPunct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4109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56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Unit 3 </vt:lpstr>
      <vt:lpstr>PowerPoint Presentation</vt:lpstr>
      <vt:lpstr>PowerPoint Presentation</vt:lpstr>
      <vt:lpstr>PowerPoint Presentation</vt:lpstr>
      <vt:lpstr>PowerPoint Presentation</vt:lpstr>
      <vt:lpstr>Images courtesy of: </vt:lpstr>
    </vt:vector>
  </TitlesOfParts>
  <Company>MOF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12</cp:revision>
  <dcterms:created xsi:type="dcterms:W3CDTF">2014-09-19T08:03:25Z</dcterms:created>
  <dcterms:modified xsi:type="dcterms:W3CDTF">2014-10-29T12:44:11Z</dcterms:modified>
</cp:coreProperties>
</file>