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AE79-6202-4C14-92FF-8E21EDFBBFE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02D3-07C4-4236-AD9F-39D32C76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6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AE79-6202-4C14-92FF-8E21EDFBBFE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02D3-07C4-4236-AD9F-39D32C76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2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AE79-6202-4C14-92FF-8E21EDFBBFE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02D3-07C4-4236-AD9F-39D32C76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4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AE79-6202-4C14-92FF-8E21EDFBBFE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02D3-07C4-4236-AD9F-39D32C76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4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AE79-6202-4C14-92FF-8E21EDFBBFE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02D3-07C4-4236-AD9F-39D32C76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08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AE79-6202-4C14-92FF-8E21EDFBBFE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02D3-07C4-4236-AD9F-39D32C76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AE79-6202-4C14-92FF-8E21EDFBBFE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02D3-07C4-4236-AD9F-39D32C76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4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AE79-6202-4C14-92FF-8E21EDFBBFE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02D3-07C4-4236-AD9F-39D32C76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59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AE79-6202-4C14-92FF-8E21EDFBBFE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02D3-07C4-4236-AD9F-39D32C76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92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AE79-6202-4C14-92FF-8E21EDFBBFE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02D3-07C4-4236-AD9F-39D32C76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9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AE79-6202-4C14-92FF-8E21EDFBBFE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02D3-07C4-4236-AD9F-39D32C76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3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DAE79-6202-4C14-92FF-8E21EDFBBFE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602D3-07C4-4236-AD9F-39D32C760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5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Unit 3</a:t>
            </a:r>
            <a:br>
              <a:rPr lang="en-US" b="1" dirty="0" smtClean="0"/>
            </a:br>
            <a:r>
              <a:rPr lang="en-US" dirty="0" smtClean="0"/>
              <a:t>Year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1 – presentation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2564904"/>
            <a:ext cx="30963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273559"/>
            <a:ext cx="3402451" cy="3745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4067944" y="1340768"/>
            <a:ext cx="4608512" cy="2016224"/>
          </a:xfrm>
          <a:prstGeom prst="wedgeRoundRectCallout">
            <a:avLst>
              <a:gd name="adj1" fmla="val -45746"/>
              <a:gd name="adj2" fmla="val 73004"/>
              <a:gd name="adj3" fmla="val 16667"/>
            </a:avLst>
          </a:prstGeom>
          <a:noFill/>
          <a:ln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On Monday I’m going to visit ….</a:t>
            </a:r>
            <a:endParaRPr lang="en-US" sz="4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400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4754761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Presentation designed by the English Curriculum Development team, Cyprus Ministry of Education and Culture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9929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29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Comic Sans MS</vt:lpstr>
      <vt:lpstr>Office Theme</vt:lpstr>
      <vt:lpstr>Unit 3 Year 6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sophie ioannou</cp:lastModifiedBy>
  <cp:revision>5</cp:revision>
  <dcterms:created xsi:type="dcterms:W3CDTF">2015-04-28T09:00:33Z</dcterms:created>
  <dcterms:modified xsi:type="dcterms:W3CDTF">2015-11-03T16:43:44Z</dcterms:modified>
</cp:coreProperties>
</file>