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88" r:id="rId2"/>
    <p:sldId id="357" r:id="rId3"/>
    <p:sldId id="404" r:id="rId4"/>
    <p:sldId id="406" r:id="rId5"/>
    <p:sldId id="377" r:id="rId6"/>
    <p:sldId id="378" r:id="rId7"/>
    <p:sldId id="402" r:id="rId8"/>
    <p:sldId id="410" r:id="rId9"/>
    <p:sldId id="400" r:id="rId10"/>
    <p:sldId id="401" r:id="rId11"/>
    <p:sldId id="302" r:id="rId12"/>
    <p:sldId id="41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4B3E-442A-4A48-8056-0094EACF28A2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F08D1-4B3D-4FD6-9AEB-929744CAD9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95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795D-E4E5-4C62-ADC5-634F4F84675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60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a3CvGtmTWW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tintaxi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nfzt2Kb3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un9JaUSPi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GX7aj4hrG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99vvNzCOO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WzwQq2ml2P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SQHWxVgm2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pmjazTkN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B32383-AA86-4D5E-ADDE-E338286A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167795"/>
            <a:ext cx="5232399" cy="452241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lnSpc>
                <a:spcPct val="90000"/>
              </a:lnSpc>
            </a:pPr>
            <a:r>
              <a:rPr lang="el-GR" sz="4600" b="1" cap="all" dirty="0"/>
              <a:t>ΒΙΝΤΕΑΚΙΑ, ΥΠΟΣΤΗΡΙΚΤΙΚΟ ΥΛΙΚΟ</a:t>
            </a:r>
            <a:r>
              <a:rPr lang="en-US" sz="4600" b="1" cap="all" dirty="0"/>
              <a:t> ΓΙΑ ΤΗΝ ΠΕΡΙΟΔΟ: </a:t>
            </a:r>
            <a:br>
              <a:rPr lang="en-US" sz="4600" b="1" cap="all" dirty="0"/>
            </a:br>
            <a:r>
              <a:rPr lang="en-US" sz="4600" b="1" cap="all" dirty="0"/>
              <a:t>25/1/2021-29/1/21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3AF3F8-C8BB-4F70-901C-DFAF65E1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" r="15203" b="2"/>
          <a:stretch/>
        </p:blipFill>
        <p:spPr>
          <a:xfrm>
            <a:off x="6249023" y="267449"/>
            <a:ext cx="3915394" cy="5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77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39FB6A-D99B-414A-A6DE-66E98213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0" y="355536"/>
            <a:ext cx="10495720" cy="177732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Segoe Script" panose="030B0504020000000003" pitchFamily="66" charset="0"/>
              </a:rPr>
              <a:t>Ας κάνουμε μια σύντομη επανάληψη με αυτό το </a:t>
            </a:r>
            <a:r>
              <a:rPr lang="el-GR" b="1" dirty="0" err="1">
                <a:solidFill>
                  <a:srgbClr val="FF0000"/>
                </a:solidFill>
                <a:latin typeface="Segoe Script" panose="030B0504020000000003" pitchFamily="66" charset="0"/>
              </a:rPr>
              <a:t>βιντεάκι</a:t>
            </a:r>
            <a:r>
              <a:rPr lang="el-GR" b="1" dirty="0">
                <a:solidFill>
                  <a:srgbClr val="FF0000"/>
                </a:solidFill>
                <a:latin typeface="Segoe Script" panose="030B0504020000000003" pitchFamily="66" charset="0"/>
              </a:rPr>
              <a:t>!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A49867-14AF-48AA-A355-9181E019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654" y="2132856"/>
            <a:ext cx="8735827" cy="1515616"/>
          </a:xfrm>
        </p:spPr>
        <p:txBody>
          <a:bodyPr/>
          <a:lstStyle/>
          <a:p>
            <a:r>
              <a:rPr lang="en-US" sz="3600" b="1" dirty="0">
                <a:hlinkClick r:id="rId2"/>
              </a:rPr>
              <a:t>https://www.youtube.com/watch?v=a3CvGtmTWWs</a:t>
            </a:r>
            <a:endParaRPr lang="el-GR" sz="3600" b="1" dirty="0"/>
          </a:p>
          <a:p>
            <a:pPr marL="3429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C384D4-6011-4217-833E-517EA27A2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7" y="3553779"/>
            <a:ext cx="4906545" cy="27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BBE020-6352-4FFB-8ED3-ABAED0C1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1" y="1693035"/>
            <a:ext cx="457683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Πάτησε στον σύνδεσμο που ακολουθεί και παίξε με τη φωνούλα: </a:t>
            </a:r>
            <a:r>
              <a:rPr lang="el-GR" b="1" dirty="0" err="1">
                <a:solidFill>
                  <a:schemeClr val="tx1"/>
                </a:solidFill>
              </a:rPr>
              <a:t>Ββ</a:t>
            </a:r>
            <a:r>
              <a:rPr lang="el-GR" b="1" dirty="0">
                <a:solidFill>
                  <a:schemeClr val="tx1"/>
                </a:solidFill>
              </a:rPr>
              <a:t>!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Βρες την Α΄ τάξη και μπες στην ενότητα: «</a:t>
            </a:r>
            <a:r>
              <a:rPr lang="en-US" b="1" dirty="0">
                <a:solidFill>
                  <a:schemeClr val="tx1"/>
                </a:solidFill>
              </a:rPr>
              <a:t>To </a:t>
            </a:r>
            <a:r>
              <a:rPr lang="el-GR" b="1" dirty="0">
                <a:solidFill>
                  <a:schemeClr val="tx1"/>
                </a:solidFill>
              </a:rPr>
              <a:t>σύννεφο έφερε βροχή»!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55E93A-D84A-422C-A78A-2F8D1CF0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521" y="239566"/>
            <a:ext cx="8596668" cy="1453469"/>
          </a:xfrm>
        </p:spPr>
        <p:txBody>
          <a:bodyPr/>
          <a:lstStyle/>
          <a:p>
            <a:r>
              <a:rPr lang="en-US" sz="6000" b="1" dirty="0">
                <a:hlinkClick r:id="rId2"/>
              </a:rPr>
              <a:t>www.stintaxi.com</a:t>
            </a:r>
            <a:endParaRPr lang="en-US" sz="6000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2DBD39-0FA8-412F-B62C-46B45FDA0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48" y="3348597"/>
            <a:ext cx="4504052" cy="2833751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C679DB88-B250-4AC9-A91C-4C4190D33644}"/>
              </a:ext>
            </a:extLst>
          </p:cNvPr>
          <p:cNvCxnSpPr>
            <a:cxnSpLocks/>
          </p:cNvCxnSpPr>
          <p:nvPr/>
        </p:nvCxnSpPr>
        <p:spPr>
          <a:xfrm>
            <a:off x="6294783" y="1881809"/>
            <a:ext cx="1009194" cy="14667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7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Turtle Clip Art - Turtle Images">
            <a:extLst>
              <a:ext uri="{FF2B5EF4-FFF2-40B4-BE49-F238E27FC236}">
                <a16:creationId xmlns:a16="http://schemas.microsoft.com/office/drawing/2014/main" id="{32055FB7-B0CF-4FE8-8B2B-8A5FCC0A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498" r="-1" b="4818"/>
          <a:stretch/>
        </p:blipFill>
        <p:spPr bwMode="auto">
          <a:xfrm>
            <a:off x="20" y="-1"/>
            <a:ext cx="628823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699FDE0-755E-4F8B-8452-3B6AA2DB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3" y="1678665"/>
            <a:ext cx="6935372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>
                <a:solidFill>
                  <a:schemeClr val="tx1"/>
                </a:solidFill>
              </a:rPr>
              <a:t>Μπ</a:t>
            </a:r>
            <a:r>
              <a:rPr lang="en-US" sz="5400" b="1" dirty="0" err="1">
                <a:solidFill>
                  <a:schemeClr val="tx1"/>
                </a:solidFill>
              </a:rPr>
              <a:t>ρά</a:t>
            </a:r>
            <a:r>
              <a:rPr lang="en-US" sz="5400" b="1" dirty="0">
                <a:solidFill>
                  <a:schemeClr val="tx1"/>
                </a:solidFill>
              </a:rPr>
              <a:t>βο, παιδιά!!!</a:t>
            </a:r>
          </a:p>
        </p:txBody>
      </p:sp>
    </p:spTree>
    <p:extLst>
      <p:ext uri="{BB962C8B-B14F-4D97-AF65-F5344CB8AC3E}">
        <p14:creationId xmlns:p14="http://schemas.microsoft.com/office/powerpoint/2010/main" val="15915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FB8EEE-7E96-4770-9B8C-178DE0CB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Segoe Script" panose="030B0504020000000003" pitchFamily="66" charset="0"/>
              </a:rPr>
              <a:t>Ας ψάλλουμε  το απολυτίκιο των τριών Ιεραρχών κι ας ζητήσουμε την ευχή τους.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24C1C3-D4B6-492B-92A2-22E946B0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3" y="2057400"/>
            <a:ext cx="8784975" cy="1515616"/>
          </a:xfrm>
        </p:spPr>
        <p:txBody>
          <a:bodyPr/>
          <a:lstStyle/>
          <a:p>
            <a:pPr marL="34290" indent="0" algn="ctr">
              <a:buNone/>
            </a:pPr>
            <a:r>
              <a:rPr lang="en-US" sz="3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https://www.youtube.com/watch?v=ofnfzt2Kb3I</a:t>
            </a:r>
            <a:endParaRPr lang="el-GR" sz="3600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B09B42-0412-4CF8-9F87-EF54CC2A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5" y="3140968"/>
            <a:ext cx="6381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60C68A-A29D-4BD9-8F2E-504724C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03" y="0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latin typeface="Segoe Script" panose="030B0504020000000003" pitchFamily="66" charset="0"/>
              </a:rPr>
              <a:t>Ας δούμε τα ζευγαράκια του 8, εδώ!</a:t>
            </a:r>
            <a:br>
              <a:rPr lang="el-GR" sz="4400" b="1" dirty="0">
                <a:latin typeface="Segoe Script" panose="030B0504020000000003" pitchFamily="66" charset="0"/>
              </a:rPr>
            </a:br>
            <a:r>
              <a:rPr lang="en-US" b="1" dirty="0">
                <a:latin typeface="Comic Sans MS" panose="030F0702030302020204" pitchFamily="66" charset="0"/>
                <a:hlinkClick r:id="rId2"/>
              </a:rPr>
              <a:t>https://www.youtube.com/watch?v=un9JaUSPiRY</a:t>
            </a:r>
            <a:br>
              <a:rPr lang="el-GR" b="1" dirty="0">
                <a:latin typeface="Comic Sans MS" panose="030F0702030302020204" pitchFamily="66" charset="0"/>
              </a:rPr>
            </a:b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B5EE6F9-02D9-488C-844B-C6D85A169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903" y="2585662"/>
            <a:ext cx="7264346" cy="4038600"/>
          </a:xfrm>
        </p:spPr>
      </p:pic>
    </p:spTree>
    <p:extLst>
      <p:ext uri="{BB962C8B-B14F-4D97-AF65-F5344CB8AC3E}">
        <p14:creationId xmlns:p14="http://schemas.microsoft.com/office/powerpoint/2010/main" val="260079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60C68A-A29D-4BD9-8F2E-504724C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23" y="580442"/>
            <a:ext cx="7406640" cy="13452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latin typeface="Segoe Script" panose="030B0504020000000003" pitchFamily="66" charset="0"/>
              </a:rPr>
              <a:t>Ας δούμε το τραγουδάκι του 8, εδώ!</a:t>
            </a:r>
            <a:br>
              <a:rPr lang="el-GR" sz="4400" b="1" dirty="0">
                <a:latin typeface="Segoe Script" panose="030B0504020000000003" pitchFamily="66" charset="0"/>
              </a:rPr>
            </a:br>
            <a:r>
              <a:rPr lang="en-US" sz="3100" b="1" dirty="0">
                <a:latin typeface="Comic Sans MS" panose="030F0702030302020204" pitchFamily="66" charset="0"/>
                <a:hlinkClick r:id="rId2"/>
              </a:rPr>
              <a:t>https://www.youtube.com/watch?v=RGX7aj4hrG8</a:t>
            </a: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ACFD279-CA5B-416B-8637-45969EA04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94444">
            <a:off x="5877758" y="3284447"/>
            <a:ext cx="4171292" cy="3099048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617F57-2717-4208-A894-14225805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95" y="3139895"/>
            <a:ext cx="4640916" cy="33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02F0FE-5B83-4F65-84AE-EFCCF692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8964488" cy="1356360"/>
          </a:xfrm>
        </p:spPr>
        <p:txBody>
          <a:bodyPr/>
          <a:lstStyle/>
          <a:p>
            <a:pPr algn="ctr"/>
            <a:r>
              <a:rPr lang="el-GR" b="1" dirty="0">
                <a:latin typeface="Segoe Script" panose="030B0504020000000003" pitchFamily="66" charset="0"/>
              </a:rPr>
              <a:t>Βιβλία, βιβλία, βιβλιοφιλία!!!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F8E9C7-5700-4937-83B8-3E892D19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52905">
            <a:off x="711602" y="1699352"/>
            <a:ext cx="2781300" cy="32575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F2C291F-4F58-4A6B-84A9-5ABED742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1872">
            <a:off x="7696604" y="1774386"/>
            <a:ext cx="3244699" cy="3564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414EC-8C38-4554-BD25-975237C34C81}"/>
              </a:ext>
            </a:extLst>
          </p:cNvPr>
          <p:cNvSpPr txBox="1"/>
          <p:nvPr/>
        </p:nvSpPr>
        <p:spPr>
          <a:xfrm>
            <a:off x="1703512" y="5445225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>
                <a:latin typeface="Segoe Script" panose="030B0504020000000003" pitchFamily="66" charset="0"/>
              </a:rPr>
              <a:t>Ας τραγουδήσουμε!!!!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62B1521-AFF9-449E-9D8C-C861C5B57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934" y="1665557"/>
            <a:ext cx="3519975" cy="35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4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5D56B8-A092-46E6-9C45-013EF8EE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48" y="399140"/>
            <a:ext cx="11555926" cy="13563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https://www.youtube.com/watch?v=99vvNzCOOMA</a:t>
            </a:r>
            <a:br>
              <a:rPr lang="el-GR" sz="4400" b="1" dirty="0">
                <a:solidFill>
                  <a:srgbClr val="FF0000"/>
                </a:solidFill>
              </a:rPr>
            </a:br>
            <a:endParaRPr lang="el-GR" sz="4400" b="1" dirty="0">
              <a:solidFill>
                <a:srgbClr val="FF0000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77B8094-F3F4-4431-AEF4-696B1907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760" y="1965960"/>
            <a:ext cx="3048000" cy="32194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C20FB6-AD62-431F-B2DB-DEC34772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5944">
            <a:off x="278439" y="2421629"/>
            <a:ext cx="3335594" cy="27444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1A70F70-9980-49A4-A829-4735F6383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9698">
            <a:off x="7547899" y="2214009"/>
            <a:ext cx="2996202" cy="2535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70C7E-7DFE-4D47-A09D-5E0AEE2CF529}"/>
              </a:ext>
            </a:extLst>
          </p:cNvPr>
          <p:cNvSpPr txBox="1"/>
          <p:nvPr/>
        </p:nvSpPr>
        <p:spPr>
          <a:xfrm>
            <a:off x="2059360" y="4997904"/>
            <a:ext cx="800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Αγκαλιά με ένα βιβλίο, πάω στον ουρανό με πλοίο!!!</a:t>
            </a:r>
          </a:p>
          <a:p>
            <a:pPr algn="ctr"/>
            <a:r>
              <a:rPr lang="el-GR" sz="3600" b="1" dirty="0">
                <a:solidFill>
                  <a:srgbClr val="FF0000"/>
                </a:solidFill>
              </a:rPr>
              <a:t>Βιβλία, βιβλία, βιβλιοφιλία!!!</a:t>
            </a:r>
          </a:p>
        </p:txBody>
      </p:sp>
    </p:spTree>
    <p:extLst>
      <p:ext uri="{BB962C8B-B14F-4D97-AF65-F5344CB8AC3E}">
        <p14:creationId xmlns:p14="http://schemas.microsoft.com/office/powerpoint/2010/main" val="267872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1065F2-3929-40D1-9D5B-EB9953FF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12301" cy="13208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l-GR" b="1" dirty="0">
                <a:latin typeface="Segoe Script" panose="030B0504020000000003" pitchFamily="66" charset="0"/>
              </a:rPr>
              <a:t>Θυμήσου πώς γράφεται το </a:t>
            </a:r>
            <a:r>
              <a:rPr lang="el-GR" b="1" dirty="0" err="1">
                <a:latin typeface="Segoe Script" panose="030B0504020000000003" pitchFamily="66" charset="0"/>
              </a:rPr>
              <a:t>Ββ</a:t>
            </a:r>
            <a:r>
              <a:rPr lang="el-GR" b="1" dirty="0">
                <a:latin typeface="Segoe Script" panose="030B0504020000000003" pitchFamily="66" charset="0"/>
              </a:rPr>
              <a:t>, σε αυτό το </a:t>
            </a:r>
            <a:r>
              <a:rPr lang="el-GR" b="1" dirty="0" err="1">
                <a:latin typeface="Segoe Script" panose="030B0504020000000003" pitchFamily="66" charset="0"/>
              </a:rPr>
              <a:t>βιντεάκι</a:t>
            </a:r>
            <a:r>
              <a:rPr lang="el-GR" b="1" dirty="0">
                <a:latin typeface="Segoe Script" panose="030B0504020000000003" pitchFamily="66" charset="0"/>
              </a:rPr>
              <a:t>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9CFA8-5390-4705-B614-B5D03D02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57400"/>
            <a:ext cx="10812300" cy="1227584"/>
          </a:xfrm>
        </p:spPr>
        <p:txBody>
          <a:bodyPr/>
          <a:lstStyle/>
          <a:p>
            <a:pPr marL="34290" indent="0">
              <a:buNone/>
            </a:pPr>
            <a:r>
              <a:rPr lang="en-US" sz="3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https://www.youtube.com/watch?v=WzwQq2ml2Po</a:t>
            </a:r>
            <a:endParaRPr lang="el-GR" sz="3600" b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60E7AE-E447-471C-9216-2B926466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480">
            <a:off x="3136640" y="3331304"/>
            <a:ext cx="4104456" cy="30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1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60C68A-A29D-4BD9-8F2E-504724C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09" y="614604"/>
            <a:ext cx="10491411" cy="13452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latin typeface="Segoe Script" panose="030B0504020000000003" pitchFamily="66" charset="0"/>
              </a:rPr>
              <a:t>Ας δούμε το τραγουδάκι του 9, εδώ!</a:t>
            </a:r>
            <a:br>
              <a:rPr lang="el-GR" sz="4400" b="1" dirty="0">
                <a:latin typeface="Segoe Script" panose="030B0504020000000003" pitchFamily="66" charset="0"/>
              </a:rPr>
            </a:br>
            <a:r>
              <a:rPr lang="en-US" sz="4400" b="1" dirty="0">
                <a:latin typeface="Comic Sans MS" panose="030F0702030302020204" pitchFamily="66" charset="0"/>
                <a:hlinkClick r:id="rId2"/>
              </a:rPr>
              <a:t>https://www.youtube.com/watch?v=iSQHWxVgm2A</a:t>
            </a:r>
            <a:br>
              <a:rPr lang="el-GR" sz="4400" b="1" dirty="0">
                <a:latin typeface="Segoe Script" panose="030B0504020000000003" pitchFamily="66" charset="0"/>
              </a:rPr>
            </a:br>
            <a:br>
              <a:rPr lang="el-GR" sz="4400" b="1" dirty="0">
                <a:latin typeface="Segoe Script" panose="030B0504020000000003" pitchFamily="66" charset="0"/>
              </a:rPr>
            </a:b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sz="3100" b="1" dirty="0">
                <a:latin typeface="Comic Sans MS" panose="030F0702030302020204" pitchFamily="66" charset="0"/>
              </a:rPr>
            </a:b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06638D1-2980-46CF-91C6-5E7C22BC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61" y="2696828"/>
            <a:ext cx="5013447" cy="39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CED8EF1-3DF3-494F-9AF6-462BAF1DE2C3}"/>
              </a:ext>
            </a:extLst>
          </p:cNvPr>
          <p:cNvSpPr/>
          <p:nvPr/>
        </p:nvSpPr>
        <p:spPr>
          <a:xfrm>
            <a:off x="1524000" y="0"/>
            <a:ext cx="5652120" cy="3781478"/>
          </a:xfrm>
          <a:prstGeom prst="cloudCallout">
            <a:avLst>
              <a:gd name="adj1" fmla="val 20325"/>
              <a:gd name="adj2" fmla="val 80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atin typeface="Comic Sans MS" panose="030F0702030302020204" pitchFamily="66" charset="0"/>
              </a:rPr>
              <a:t>Ας θυμηθούμε με ένα </a:t>
            </a:r>
            <a:r>
              <a:rPr lang="el-GR" sz="4000" b="1" dirty="0" err="1">
                <a:latin typeface="Comic Sans MS" panose="030F0702030302020204" pitchFamily="66" charset="0"/>
              </a:rPr>
              <a:t>βιντεάκι</a:t>
            </a:r>
            <a:r>
              <a:rPr lang="el-GR" sz="4000" b="1" dirty="0">
                <a:latin typeface="Comic Sans MS" panose="030F0702030302020204" pitchFamily="66" charset="0"/>
              </a:rPr>
              <a:t> με λέξεις από </a:t>
            </a:r>
            <a:r>
              <a:rPr lang="el-GR" sz="4000" b="1" dirty="0" err="1">
                <a:latin typeface="Comic Sans MS" panose="030F0702030302020204" pitchFamily="66" charset="0"/>
              </a:rPr>
              <a:t>Ββ</a:t>
            </a:r>
            <a:r>
              <a:rPr lang="el-GR" sz="4000" b="1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07769AD5-F4A0-4F9C-8B7D-E353CA59F053}"/>
              </a:ext>
            </a:extLst>
          </p:cNvPr>
          <p:cNvSpPr/>
          <p:nvPr/>
        </p:nvSpPr>
        <p:spPr>
          <a:xfrm>
            <a:off x="6600056" y="263933"/>
            <a:ext cx="3744416" cy="2748423"/>
          </a:xfrm>
          <a:prstGeom prst="cloudCallout">
            <a:avLst>
              <a:gd name="adj1" fmla="val 13151"/>
              <a:gd name="adj2" fmla="val 88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latin typeface="Comic Sans MS" panose="030F0702030302020204" pitchFamily="66" charset="0"/>
              </a:rPr>
              <a:t>Ο βιολιστής βάτραχος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05AF93-8595-4833-BADF-AD33C575C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4793324"/>
            <a:ext cx="2517316" cy="2064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63ADF-3FCE-469E-9E10-C868E49AAA86}"/>
              </a:ext>
            </a:extLst>
          </p:cNvPr>
          <p:cNvSpPr txBox="1"/>
          <p:nvPr/>
        </p:nvSpPr>
        <p:spPr>
          <a:xfrm>
            <a:off x="556592" y="5086998"/>
            <a:ext cx="713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https://www.youtube.com/watch?v=fvpmjazTkNY</a:t>
            </a:r>
            <a:endParaRPr lang="el-GR" sz="3600" b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098688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271</Words>
  <Application>Microsoft Office PowerPoint</Application>
  <PresentationFormat>Ευρεία οθόνη</PresentationFormat>
  <Paragraphs>22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Segoe Script</vt:lpstr>
      <vt:lpstr>Trebuchet MS</vt:lpstr>
      <vt:lpstr>Wingdings 3</vt:lpstr>
      <vt:lpstr>Όψη</vt:lpstr>
      <vt:lpstr>ΒΙΝΤΕΑΚΙΑ, ΥΠΟΣΤΗΡΙΚΤΙΚΟ ΥΛΙΚΟ ΓΙΑ ΤΗΝ ΠΕΡΙΟΔΟ:  25/1/2021-29/1/21</vt:lpstr>
      <vt:lpstr>Ας ψάλλουμε  το απολυτίκιο των τριών Ιεραρχών κι ας ζητήσουμε την ευχή τους. </vt:lpstr>
      <vt:lpstr>Ας δούμε τα ζευγαράκια του 8, εδώ! https://www.youtube.com/watch?v=un9JaUSPiRY  </vt:lpstr>
      <vt:lpstr>Ας δούμε το τραγουδάκι του 8, εδώ! https://www.youtube.com/watch?v=RGX7aj4hrG8    </vt:lpstr>
      <vt:lpstr>Βιβλία, βιβλία, βιβλιοφιλία!!!</vt:lpstr>
      <vt:lpstr>https://www.youtube.com/watch?v=99vvNzCOOMA </vt:lpstr>
      <vt:lpstr>Θυμήσου πώς γράφεται το Ββ, σε αυτό το βιντεάκι!</vt:lpstr>
      <vt:lpstr>Ας δούμε το τραγουδάκι του 9, εδώ! https://www.youtube.com/watch?v=iSQHWxVgm2A      </vt:lpstr>
      <vt:lpstr>Παρουσίαση του PowerPoint</vt:lpstr>
      <vt:lpstr>Ας κάνουμε μια σύντομη επανάληψη με αυτό το βιντεάκι! </vt:lpstr>
      <vt:lpstr>Πάτησε στον σύνδεσμο που ακολουθεί και παίξε με τη φωνούλα: Ββ! Βρες την Α΄ τάξη και μπες στην ενότητα: «To σύννεφο έφερε βροχή»!</vt:lpstr>
      <vt:lpstr>Μπράβο, παιδιά!!!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ΒΙΝΤΕΑΚΙΑ, ΥΠΟΣΤΗΡΙΚΤΙΚΟ ΥΛΙΚΟ ΓΙΑ ΤΗΝ ΠΕΡΙΟΔΟ:  25/1/2021-29/1/21</dc:title>
  <dc:creator>Andreas Iasonos</dc:creator>
  <cp:lastModifiedBy>Andreas Iasonos</cp:lastModifiedBy>
  <cp:revision>2</cp:revision>
  <dcterms:created xsi:type="dcterms:W3CDTF">2021-01-19T21:02:10Z</dcterms:created>
  <dcterms:modified xsi:type="dcterms:W3CDTF">2021-01-19T21:16:59Z</dcterms:modified>
</cp:coreProperties>
</file>