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95" r:id="rId3"/>
    <p:sldId id="405" r:id="rId4"/>
    <p:sldId id="267" r:id="rId5"/>
    <p:sldId id="404" r:id="rId6"/>
    <p:sldId id="414" r:id="rId7"/>
    <p:sldId id="424" r:id="rId8"/>
    <p:sldId id="443" r:id="rId9"/>
    <p:sldId id="44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file:///C:\Users\&#921;&#969;&#940;&#957;&#957;&#945;\Videos\&#947;&#955;&#969;&#963;&#963;&#945;\&#919;%20&#953;&#963;&#964;&#959;&#961;&#943;&#945;%20&#964;&#959;&#965;%20&#959;%20&#954;&#945;&#953;%20&#964;&#959;&#965;%20&#965;.mp4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youtu.be/e01newj0LD4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&#921;&#969;&#940;&#957;&#957;&#945;\Music\Free%20YouTube%20Downloader\&#924;&#959;&#965;%20&#967;&#945;&#961;&#943;&#950;&#949;&#953;&#962;%20&#964;&#951;&#957;%20&#959;&#965;&#961;&#940;%20&#963;&#959;&#965;;%20-%20&#927;&#965;%20-%20&#915;&#955;&#974;&#963;&#963;&#945;%20&#913;&#900;%20&#916;&#951;&#956;&#959;&#964;&#953;&#954;&#959;&#973;.mp3" TargetMode="External"/><Relationship Id="rId2" Type="http://schemas.openxmlformats.org/officeDocument/2006/relationships/hyperlink" Target="https://youtu.be/PGG7SdNQE7o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watch?v=w41jWP05aFI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PGG7SdNQE7o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uQ9ZyAk89k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youtube.com/watch?v=tcxY94brWA8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youtube.com/watch?v=WZTEK8F2uao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6AE9170-D464-4513-9EDE-2FD1387A6E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ΒΙΝΤΕΑΚΙΑ ΥΠΟΣΤΗΡΙΚΤΙΚΟ ΥΛΙΚΟ ΓΙΑ ΤΗΝ ΕΒΔΟΜΑΔΑ: 1.2.21-5.2.21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532FD8FD-D389-401F-9D0A-289EB4C0CE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73566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593" y="1268760"/>
            <a:ext cx="7484913" cy="4440698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2731487" y="188641"/>
            <a:ext cx="665804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hemyRetro" pitchFamily="50" charset="0"/>
              </a:rPr>
              <a:t>Η ιστορία του ο και του υ</a:t>
            </a:r>
          </a:p>
        </p:txBody>
      </p:sp>
    </p:spTree>
    <p:extLst>
      <p:ext uri="{BB962C8B-B14F-4D97-AF65-F5344CB8AC3E}">
        <p14:creationId xmlns:p14="http://schemas.microsoft.com/office/powerpoint/2010/main" val="653554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FE9975F-6568-48CD-BD6B-7F6DC37B5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/>
              <a:t>Ας δούμε την ιστορία του ο και του υ!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EAA136E-AD41-4AC1-B44B-4C57D89B8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90"/>
            <a:ext cx="8596668" cy="927168"/>
          </a:xfrm>
        </p:spPr>
        <p:txBody>
          <a:bodyPr>
            <a:normAutofit/>
          </a:bodyPr>
          <a:lstStyle/>
          <a:p>
            <a:r>
              <a:rPr lang="en-US" sz="4000" b="1" dirty="0">
                <a:hlinkClick r:id="rId2"/>
              </a:rPr>
              <a:t>https://youtu.be/e01newj0LD4</a:t>
            </a:r>
            <a:endParaRPr lang="el-GR" sz="4000" b="1" dirty="0"/>
          </a:p>
          <a:p>
            <a:endParaRPr lang="el-GR" sz="4000" b="1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4A4E9AD0-2E10-4490-9E7D-DB15EB6DC2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5320" y="3091130"/>
            <a:ext cx="4312926" cy="3553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256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77333" y="436459"/>
            <a:ext cx="10838805" cy="1493941"/>
          </a:xfrm>
        </p:spPr>
        <p:txBody>
          <a:bodyPr>
            <a:noAutofit/>
          </a:bodyPr>
          <a:lstStyle/>
          <a:p>
            <a:pPr algn="ctr"/>
            <a:r>
              <a:rPr lang="el-GR" sz="4800" b="1" dirty="0">
                <a:latin typeface="Segoe Script" panose="030B0504020000000003" pitchFamily="66" charset="0"/>
              </a:rPr>
              <a:t>Ας χαλαρώσουμε με ένα τραγουδάκι!</a:t>
            </a:r>
            <a:br>
              <a:rPr lang="el-GR" sz="4800" b="1" dirty="0">
                <a:latin typeface="Segoe Script" panose="030B0504020000000003" pitchFamily="66" charset="0"/>
              </a:rPr>
            </a:br>
            <a:r>
              <a:rPr lang="en-US" sz="4800" b="1" dirty="0">
                <a:solidFill>
                  <a:srgbClr val="00B0F0"/>
                </a:solidFill>
                <a:latin typeface="Abadi" panose="020B0604020104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https://youtu.be/PGG7SdNQE7o</a:t>
            </a:r>
            <a:br>
              <a:rPr lang="el-GR" sz="4800" b="1" dirty="0">
                <a:solidFill>
                  <a:srgbClr val="00B0F0"/>
                </a:solidFill>
                <a:latin typeface="Segoe Script" panose="030B0504020000000003" pitchFamily="66" charset="0"/>
              </a:rPr>
            </a:br>
            <a:endParaRPr lang="el-GR" sz="4800" b="1" dirty="0">
              <a:solidFill>
                <a:srgbClr val="00B0F0"/>
              </a:solidFill>
              <a:latin typeface="Segoe Script" panose="030B0504020000000003" pitchFamily="66" charset="0"/>
            </a:endParaRPr>
          </a:p>
        </p:txBody>
      </p:sp>
      <p:pic>
        <p:nvPicPr>
          <p:cNvPr id="3074" name="Picture 2">
            <a:hlinkClick r:id="rId3" action="ppaction://hlinkfile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143345" y="3110517"/>
            <a:ext cx="7404308" cy="3634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D60C68A-A29D-4BD9-8F2E-504724CD6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303" y="153710"/>
            <a:ext cx="10889062" cy="2112411"/>
          </a:xfrm>
        </p:spPr>
        <p:txBody>
          <a:bodyPr>
            <a:normAutofit fontScale="90000"/>
          </a:bodyPr>
          <a:lstStyle/>
          <a:p>
            <a:pPr algn="ctr"/>
            <a:r>
              <a:rPr lang="el-GR" sz="4400" b="1" dirty="0">
                <a:latin typeface="Segoe Script" panose="030B0504020000000003" pitchFamily="66" charset="0"/>
              </a:rPr>
              <a:t>Ας δούμε τα ζευγαράκια του 10, εδώ!</a:t>
            </a:r>
            <a:br>
              <a:rPr lang="el-GR" sz="4400" b="1" dirty="0">
                <a:latin typeface="Segoe Script" panose="030B0504020000000003" pitchFamily="66" charset="0"/>
              </a:rPr>
            </a:br>
            <a:r>
              <a:rPr lang="en-US" sz="4400" b="1" dirty="0">
                <a:latin typeface="Rockwell Light" panose="020B0604020202020204" pitchFamily="18" charset="0"/>
                <a:hlinkClick r:id="rId2"/>
              </a:rPr>
              <a:t>https://www.youtube.com/watch?v=w41jWP05aFI</a:t>
            </a:r>
            <a:br>
              <a:rPr lang="el-GR" sz="4400" b="1" dirty="0">
                <a:latin typeface="Segoe Script" panose="030B0504020000000003" pitchFamily="66" charset="0"/>
              </a:rPr>
            </a:br>
            <a:br>
              <a:rPr lang="el-GR" b="1" dirty="0">
                <a:latin typeface="Comic Sans MS" panose="030F0702030302020204" pitchFamily="66" charset="0"/>
              </a:rPr>
            </a:br>
            <a:br>
              <a:rPr lang="el-GR" b="1" dirty="0">
                <a:latin typeface="Segoe Script" panose="030B0504020000000003" pitchFamily="66" charset="0"/>
              </a:rPr>
            </a:br>
            <a:endParaRPr lang="el-GR" b="1" dirty="0">
              <a:latin typeface="Segoe Script" panose="030B0504020000000003" pitchFamily="66" charset="0"/>
            </a:endParaRP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BB5EE6F9-02D9-488C-844B-C6D85A169F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52397" y="2492896"/>
            <a:ext cx="7264346" cy="4038600"/>
          </a:xfrm>
        </p:spPr>
      </p:pic>
    </p:spTree>
    <p:extLst>
      <p:ext uri="{BB962C8B-B14F-4D97-AF65-F5344CB8AC3E}">
        <p14:creationId xmlns:p14="http://schemas.microsoft.com/office/powerpoint/2010/main" val="2600796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oy Kid Clipart, Transparent PNG Clipart Images Free Download - ClipartMax">
            <a:extLst>
              <a:ext uri="{FF2B5EF4-FFF2-40B4-BE49-F238E27FC236}">
                <a16:creationId xmlns:a16="http://schemas.microsoft.com/office/drawing/2014/main" id="{3A04D4FD-2EFF-4E47-8854-2F2372E695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20" r="-1" b="29959"/>
          <a:stretch/>
        </p:blipFill>
        <p:spPr bwMode="auto"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2BC0C05D-26B1-42A8-A88E-FC0C96673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5156"/>
            <a:ext cx="5418667" cy="1320800"/>
          </a:xfrm>
        </p:spPr>
        <p:txBody>
          <a:bodyPr>
            <a:noAutofit/>
          </a:bodyPr>
          <a:lstStyle/>
          <a:p>
            <a:pPr algn="ctr"/>
            <a:r>
              <a:rPr lang="el-GR" sz="4800" b="1" dirty="0">
                <a:latin typeface="Segoe Script" panose="030B0504020000000003" pitchFamily="66" charset="0"/>
              </a:rPr>
              <a:t>Ώρα για δημιουργία!!!!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390F106-8914-4F4E-98DB-BA44605D36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5418666" cy="3880773"/>
          </a:xfrm>
        </p:spPr>
        <p:txBody>
          <a:bodyPr>
            <a:normAutofit lnSpcReduction="10000"/>
          </a:bodyPr>
          <a:lstStyle/>
          <a:p>
            <a:r>
              <a:rPr lang="el-GR" sz="4000" b="1" dirty="0">
                <a:latin typeface="Segoe Script" panose="030B0504020000000003" pitchFamily="66" charset="0"/>
              </a:rPr>
              <a:t>Ας θυμηθούμε το τραγουδάκι μας!</a:t>
            </a:r>
          </a:p>
          <a:p>
            <a:pPr marL="0" indent="0">
              <a:buNone/>
            </a:pPr>
            <a:endParaRPr lang="el-GR" sz="4000" b="1" dirty="0">
              <a:latin typeface="Segoe Script" panose="030B0504020000000003" pitchFamily="66" charset="0"/>
            </a:endParaRPr>
          </a:p>
          <a:p>
            <a:r>
              <a:rPr lang="en-US" sz="4000" b="1" dirty="0">
                <a:latin typeface="Abadi" panose="020B0604020104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https://youtu.be/PGG7SdNQE7o</a:t>
            </a:r>
            <a:br>
              <a:rPr lang="el-GR" sz="4000" b="1" dirty="0">
                <a:latin typeface="Segoe Script" panose="030B0504020000000003" pitchFamily="66" charset="0"/>
              </a:rPr>
            </a:br>
            <a:endParaRPr lang="el-GR" sz="4000" b="1" dirty="0">
              <a:latin typeface="Segoe Script" panose="030B0504020000000003" pitchFamily="66" charset="0"/>
            </a:endParaRP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10065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94E3508B-9636-4948-A9A2-0CA3553A27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55" r="7297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D34C689F-A86D-4FEA-89B8-97F45F53F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1273" y="910136"/>
            <a:ext cx="5575301" cy="1320800"/>
          </a:xfrm>
        </p:spPr>
        <p:txBody>
          <a:bodyPr>
            <a:noAutofit/>
          </a:bodyPr>
          <a:lstStyle/>
          <a:p>
            <a:r>
              <a:rPr lang="el-GR" sz="4000" b="1" dirty="0">
                <a:latin typeface="Segoe Script" panose="030B0504020000000003" pitchFamily="66" charset="0"/>
              </a:rPr>
              <a:t>Ας τραγουδήσουμε!!!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F3EE492-0F8B-4D7E-81B1-775568B53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31273" y="2926081"/>
            <a:ext cx="5575301" cy="4081698"/>
          </a:xfrm>
        </p:spPr>
        <p:txBody>
          <a:bodyPr>
            <a:normAutofit/>
          </a:bodyPr>
          <a:lstStyle/>
          <a:p>
            <a:r>
              <a:rPr lang="en-US" sz="3200" b="1" dirty="0">
                <a:hlinkClick r:id="rId3"/>
              </a:rPr>
              <a:t>https://www.youtube.com/watch?v=CuQ9ZyAk89k</a:t>
            </a:r>
            <a:endParaRPr lang="el-GR" sz="3200" b="1" dirty="0"/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81500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EAA13C7-D0D4-4161-B79F-241F1B43B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875" y="1026942"/>
            <a:ext cx="9639585" cy="2605649"/>
          </a:xfrm>
        </p:spPr>
        <p:txBody>
          <a:bodyPr>
            <a:normAutofit fontScale="90000"/>
          </a:bodyPr>
          <a:lstStyle/>
          <a:p>
            <a:pPr algn="ctr"/>
            <a:r>
              <a:rPr lang="el-GR" b="1" dirty="0">
                <a:latin typeface="Segoe Script" panose="030B0504020000000003" pitchFamily="66" charset="0"/>
              </a:rPr>
              <a:t>Λύνουμε τις εργασίες στο «Γραφή μου» για το γράμμα </a:t>
            </a:r>
            <a:r>
              <a:rPr lang="el-GR" b="1" dirty="0" err="1">
                <a:latin typeface="Segoe Script" panose="030B0504020000000003" pitchFamily="66" charset="0"/>
              </a:rPr>
              <a:t>Ωω</a:t>
            </a:r>
            <a:r>
              <a:rPr lang="el-GR" b="1" dirty="0">
                <a:latin typeface="Segoe Script" panose="030B0504020000000003" pitchFamily="66" charset="0"/>
              </a:rPr>
              <a:t>!</a:t>
            </a:r>
            <a:br>
              <a:rPr lang="el-GR" b="1" dirty="0">
                <a:latin typeface="Segoe Script" panose="030B0504020000000003" pitchFamily="66" charset="0"/>
              </a:rPr>
            </a:br>
            <a:r>
              <a:rPr lang="en-US" b="1" dirty="0">
                <a:solidFill>
                  <a:schemeClr val="tx1"/>
                </a:solidFill>
                <a:latin typeface="Abadi" panose="020B0604020104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https://www.youtube.com/watch?v=tcxY94brWA8</a:t>
            </a:r>
            <a:br>
              <a:rPr lang="el-GR" b="1" dirty="0">
                <a:latin typeface="Segoe Script" panose="030B0504020000000003" pitchFamily="66" charset="0"/>
              </a:rPr>
            </a:br>
            <a:endParaRPr lang="el-GR" b="1" dirty="0">
              <a:latin typeface="Segoe Script" panose="030B0504020000000003" pitchFamily="66" charset="0"/>
            </a:endParaRP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F13A98FD-1DD9-495A-9780-8230C6DAED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2540" y="2755210"/>
            <a:ext cx="6562725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3602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6E1A8B5-3C7D-4F12-95CB-DF55652D5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b="1" dirty="0">
                <a:latin typeface="Segoe Script" panose="030B0504020000000003" pitchFamily="66" charset="0"/>
              </a:rPr>
              <a:t>Ας παρακολουθήσουμε το πιο κάτω βίντεο για να βρούμε περισσότερες λέξεις με </a:t>
            </a:r>
            <a:r>
              <a:rPr lang="el-GR" b="1" dirty="0" err="1">
                <a:latin typeface="Segoe Script" panose="030B0504020000000003" pitchFamily="66" charset="0"/>
              </a:rPr>
              <a:t>Ωω</a:t>
            </a:r>
            <a:r>
              <a:rPr lang="el-GR" b="1" dirty="0">
                <a:latin typeface="Segoe Script" panose="030B0504020000000003" pitchFamily="66" charset="0"/>
              </a:rPr>
              <a:t>!!!</a:t>
            </a:r>
            <a:br>
              <a:rPr lang="el-GR" b="1" dirty="0">
                <a:latin typeface="Segoe Script" panose="030B0504020000000003" pitchFamily="66" charset="0"/>
              </a:rPr>
            </a:br>
            <a:r>
              <a:rPr lang="en-US" b="1" dirty="0">
                <a:solidFill>
                  <a:schemeClr val="tx1"/>
                </a:solidFill>
                <a:latin typeface="Abadi" panose="020B0604020104020204" pitchFamily="34" charset="0"/>
                <a:hlinkClick r:id="rId2"/>
              </a:rPr>
              <a:t>https://www.youtube.com/watch?v=WZTEK8F2uao</a:t>
            </a:r>
            <a:br>
              <a:rPr lang="el-GR" b="1" dirty="0">
                <a:solidFill>
                  <a:schemeClr val="tx1"/>
                </a:solidFill>
                <a:latin typeface="Abadi" panose="020B0604020104020204" pitchFamily="34" charset="0"/>
              </a:rPr>
            </a:br>
            <a:br>
              <a:rPr lang="el-GR" b="1" dirty="0">
                <a:latin typeface="Abadi" panose="020B0604020104020204" pitchFamily="34" charset="0"/>
              </a:rPr>
            </a:br>
            <a:r>
              <a:rPr lang="en-US" b="1" dirty="0" err="1">
                <a:latin typeface="Abadi" panose="020B0604020104020204" pitchFamily="34" charset="0"/>
              </a:rPr>
              <a:t>ao</a:t>
            </a:r>
            <a:endParaRPr lang="el-GR" b="1" dirty="0">
              <a:latin typeface="Segoe Script" panose="030B0504020000000003" pitchFamily="66" charset="0"/>
            </a:endParaRP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06CAD424-3115-44B6-A03F-4FF1B80EE7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rot="21091582">
            <a:off x="1095725" y="2950669"/>
            <a:ext cx="4572000" cy="3638550"/>
          </a:xfr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EAD629AD-0814-4133-AEB7-E25B41D687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5089" y="2791411"/>
            <a:ext cx="4562475" cy="363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227529"/>
      </p:ext>
    </p:extLst>
  </p:cSld>
  <p:clrMapOvr>
    <a:masterClrMapping/>
  </p:clrMapOvr>
</p:sld>
</file>

<file path=ppt/theme/theme1.xml><?xml version="1.0" encoding="utf-8"?>
<a:theme xmlns:a="http://schemas.openxmlformats.org/drawingml/2006/main" name="Όψη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</TotalTime>
  <Words>166</Words>
  <Application>Microsoft Office PowerPoint</Application>
  <PresentationFormat>Ευρεία οθόνη</PresentationFormat>
  <Paragraphs>14</Paragraphs>
  <Slides>9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8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9</vt:i4>
      </vt:variant>
    </vt:vector>
  </HeadingPairs>
  <TitlesOfParts>
    <vt:vector size="18" baseType="lpstr">
      <vt:lpstr>Abadi</vt:lpstr>
      <vt:lpstr>Arial</vt:lpstr>
      <vt:lpstr>ChemyRetro</vt:lpstr>
      <vt:lpstr>Comic Sans MS</vt:lpstr>
      <vt:lpstr>Rockwell Light</vt:lpstr>
      <vt:lpstr>Segoe Script</vt:lpstr>
      <vt:lpstr>Trebuchet MS</vt:lpstr>
      <vt:lpstr>Wingdings 3</vt:lpstr>
      <vt:lpstr>Όψη</vt:lpstr>
      <vt:lpstr>ΒΙΝΤΕΑΚΙΑ ΥΠΟΣΤΗΡΙΚΤΙΚΟ ΥΛΙΚΟ ΓΙΑ ΤΗΝ ΕΒΔΟΜΑΔΑ: 1.2.21-5.2.21</vt:lpstr>
      <vt:lpstr>Παρουσίαση του PowerPoint</vt:lpstr>
      <vt:lpstr>Ας δούμε την ιστορία του ο και του υ!</vt:lpstr>
      <vt:lpstr>Ας χαλαρώσουμε με ένα τραγουδάκι! https://youtu.be/PGG7SdNQE7o </vt:lpstr>
      <vt:lpstr>Ας δούμε τα ζευγαράκια του 10, εδώ! https://www.youtube.com/watch?v=w41jWP05aFI   </vt:lpstr>
      <vt:lpstr>Ώρα για δημιουργία!!!!</vt:lpstr>
      <vt:lpstr>Ας τραγουδήσουμε!!!</vt:lpstr>
      <vt:lpstr>Λύνουμε τις εργασίες στο «Γραφή μου» για το γράμμα Ωω! https://www.youtube.com/watch?v=tcxY94brWA8 </vt:lpstr>
      <vt:lpstr>Ας παρακολουθήσουμε το πιο κάτω βίντεο για να βρούμε περισσότερες λέξεις με Ωω!!! https://www.youtube.com/watch?v=WZTEK8F2uao  ao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ΒΙΝΤΕΑΚΙΑ ΥΠΟΣΤΗΡΙΚΤΙΚΟ ΥΛΙΚΟ ΓΙΑ ΤΗΝ ΕΒΔΟΜΑΔΑ: 1.2.21-5.2.21</dc:title>
  <dc:creator>Andreas Iasonos</dc:creator>
  <cp:lastModifiedBy>Andreas Iasonos</cp:lastModifiedBy>
  <cp:revision>2</cp:revision>
  <dcterms:created xsi:type="dcterms:W3CDTF">2021-01-28T21:19:58Z</dcterms:created>
  <dcterms:modified xsi:type="dcterms:W3CDTF">2021-01-28T21:26:36Z</dcterms:modified>
</cp:coreProperties>
</file>