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13" r:id="rId3"/>
    <p:sldId id="314" r:id="rId4"/>
    <p:sldId id="350" r:id="rId5"/>
    <p:sldId id="325" r:id="rId6"/>
    <p:sldId id="318" r:id="rId7"/>
    <p:sldId id="324" r:id="rId8"/>
    <p:sldId id="3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612CACA-629C-414F-914E-B98106605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987AEEE2-46E0-46A0-8C6D-C3F9F8C8A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2FAC025-0884-41CD-A060-DB60D512D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5FA7-BCFF-4A92-BCF8-9E4E0641AE1C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D396312-104F-47EB-8231-EB9679349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66BE5A95-6A4D-490C-9076-D9B7B998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874-08B0-4664-BBD6-149074CB2D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34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5D711BC-D2CF-4A21-973C-2AE74ED3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69859675-B225-4A5C-95D2-1EB2329B1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F506339-7B11-464C-A8AF-DD417933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5FA7-BCFF-4A92-BCF8-9E4E0641AE1C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ADA54447-3A18-4CEA-BC40-6FEC1A26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E3F7EAF-C4F0-4EE1-A9C3-AE86514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874-08B0-4664-BBD6-149074CB2D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150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7FC6A9B6-CCC8-49D2-9F41-A81E8FF95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7E0E3C25-F7A7-4644-B9F1-41B22B5CA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5EE3982-51AA-4F13-A80A-D7BC8247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5FA7-BCFF-4A92-BCF8-9E4E0641AE1C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AA49315-5D1B-4DD7-8566-1DE34057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96FE4FFF-1B22-4DC6-ADBC-FD83D587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874-08B0-4664-BBD6-149074CB2D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944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F2B2C66-98F2-4833-9879-75D7C2A2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BE23990-152B-44EB-A072-117DE4B49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6805905-B5C6-4D2A-B50D-F4D1AE86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5FA7-BCFF-4A92-BCF8-9E4E0641AE1C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BB4DB50-C6C0-4D1B-A072-4169AF8E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CEA9891-7142-4A2D-839D-FAF60E45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874-08B0-4664-BBD6-149074CB2D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15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BC7EC56-86B8-4D04-AD00-415E72620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30C72FBD-EA7B-40F3-8261-FF346161D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20A4D3A-9D54-4CCE-8C05-4B08EF32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5FA7-BCFF-4A92-BCF8-9E4E0641AE1C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AEB5415-A9DC-44AE-8E12-F590CC96A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75BF500F-A5FB-461E-9180-75584033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874-08B0-4664-BBD6-149074CB2D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555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76F9E83-C8D2-4786-AD08-FCF73B688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F878E67-BF06-4E38-99CE-DE67BC277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6A5E78D3-E903-4816-B32D-F68FB14FA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18A8C3B1-193F-40B9-95D7-C0A8AC29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5FA7-BCFF-4A92-BCF8-9E4E0641AE1C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70EDC1F5-1620-48E3-B1DA-278A6FC3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ADD07512-E54F-4B68-BF39-F5966274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874-08B0-4664-BBD6-149074CB2D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787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42E5485-5528-493B-83B8-8BA99B00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559666A8-8C88-4D90-8912-84353FF72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FF26F5B0-3AA0-4051-BD5B-574D13E18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CAF68B39-77E5-49C3-96C0-EDD4B58CC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08EB96CC-0244-4AEA-98C0-765ABDFBA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B343AAD5-5365-4F13-BAE8-38E01B47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5FA7-BCFF-4A92-BCF8-9E4E0641AE1C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4C83104F-111B-47DA-AA04-DED66E67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327DF41B-30B9-46AC-A96D-8F4A1333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874-08B0-4664-BBD6-149074CB2D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68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5E15F2F-EEBA-43AC-94B4-F64BCD8C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4CC6683B-B5A4-425C-B43C-31E648544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5FA7-BCFF-4A92-BCF8-9E4E0641AE1C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276365D3-CC1E-427F-A378-E761015AC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BA06ECB9-9219-46CE-9AE3-054382C7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874-08B0-4664-BBD6-149074CB2D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756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E9EA06F1-94B5-4EE3-BC34-A1E695C31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5FA7-BCFF-4A92-BCF8-9E4E0641AE1C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F0444BF9-91DA-4B69-95B3-697DE92A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6BDE07FF-7DD7-498F-B1EB-0C6B4600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874-08B0-4664-BBD6-149074CB2D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8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44F270B-77E7-4D04-98F4-1300E3B1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C2DEAFF-5085-4E80-8C3C-513F401CF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288A2C5A-5A6F-426D-BE64-ABBD4F930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5F33D37-51B1-4231-A5F9-C9961F1D9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5FA7-BCFF-4A92-BCF8-9E4E0641AE1C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210A5045-85B3-46C8-9DA2-64D603D9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C846C631-0A39-42E5-B35C-1989289F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874-08B0-4664-BBD6-149074CB2D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54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CAA6673-CF93-429B-846B-573E2EA2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8483DD95-9306-4040-ACB0-CDC1CB5CE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FE81E0F2-9A0A-4974-BB84-78F6A937A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047095A8-D4A1-43CE-A884-126A08CA8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5FA7-BCFF-4A92-BCF8-9E4E0641AE1C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57D76FD2-93D9-4912-AFAE-9F386CB7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D50BAC05-46AD-4C4A-81EC-FC7FC82A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874-08B0-4664-BBD6-149074CB2D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39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DE2D4F62-3841-433B-BF73-D4B731EA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5F70F5DB-772C-43ED-B277-77A04240F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382801D-4B49-4F88-A100-28A245D78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E5FA7-BCFF-4A92-BCF8-9E4E0641AE1C}" type="datetimeFigureOut">
              <a:rPr lang="el-GR" smtClean="0"/>
              <a:t>12/1/2021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FAFD0EF-4B3B-446C-AB6A-6B3C8D1C1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B29D66B2-FF82-4DED-89CD-323E7E7A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57874-08B0-4664-BBD6-149074CB2D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244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CgMGVXZrK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jcp0M0zi3o&amp;t=14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o0z3QNS_9p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p9zJDkHss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PW3_aKWD8hM&amp;t=283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app=desktop&amp;v=RgKsAKdfE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kbMQILr25Q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4B32383-AA86-4D5E-ADDE-E338286A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7" y="2770632"/>
            <a:ext cx="4672584" cy="2101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b="1">
                <a:solidFill>
                  <a:srgbClr val="000000"/>
                </a:solidFill>
              </a:rPr>
              <a:t>ΕΡΓΑΣΙΕΣ ΓΙΑ ΤΗΝ ΠΕΡΙΟΔΟ: </a:t>
            </a:r>
            <a:br>
              <a:rPr lang="en-US" sz="3700" b="1">
                <a:solidFill>
                  <a:srgbClr val="000000"/>
                </a:solidFill>
              </a:rPr>
            </a:br>
            <a:r>
              <a:rPr lang="en-US" sz="3700" b="1">
                <a:solidFill>
                  <a:srgbClr val="000000"/>
                </a:solidFill>
              </a:rPr>
              <a:t>11/1/2021-15/1/2021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293AF3F8-C8BB-4F70-901C-DFAF65E1D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02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50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BD76BCAC-3454-4136-BCFD-6DC799ADB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95" r="36590"/>
          <a:stretch/>
        </p:blipFill>
        <p:spPr>
          <a:xfrm>
            <a:off x="6195912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ACC10C3-EED0-4994-A417-4E807A93D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52500"/>
            <a:ext cx="7951888" cy="495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Segoe Script" panose="030B0504020000000003" pitchFamily="66" charset="0"/>
              </a:rPr>
              <a:t>Πα</a:t>
            </a:r>
            <a:r>
              <a:rPr lang="en-US" sz="3600" b="1" dirty="0" err="1">
                <a:latin typeface="Segoe Script" panose="030B0504020000000003" pitchFamily="66" charset="0"/>
              </a:rPr>
              <a:t>τώντ</a:t>
            </a:r>
            <a:r>
              <a:rPr lang="en-US" sz="3600" b="1" dirty="0">
                <a:latin typeface="Segoe Script" panose="030B0504020000000003" pitchFamily="66" charset="0"/>
              </a:rPr>
              <a:t>ας τον σύνδεσμο που ακολουθεί μπορείς να δεις πώς γράφεται το </a:t>
            </a:r>
            <a:r>
              <a:rPr lang="el-GR" sz="3600" b="1" dirty="0">
                <a:latin typeface="Segoe Script" panose="030B0504020000000003" pitchFamily="66" charset="0"/>
              </a:rPr>
              <a:t>γράμμα </a:t>
            </a:r>
            <a:r>
              <a:rPr lang="el-GR" sz="3600" b="1" dirty="0" err="1">
                <a:latin typeface="Segoe Script" panose="030B0504020000000003" pitchFamily="66" charset="0"/>
              </a:rPr>
              <a:t>Υυ</a:t>
            </a:r>
            <a:r>
              <a:rPr lang="en-US" sz="3600" b="1" dirty="0">
                <a:latin typeface="Segoe Script" panose="030B0504020000000003" pitchFamily="66" charset="0"/>
              </a:rPr>
              <a:t>!</a:t>
            </a:r>
            <a:r>
              <a:rPr lang="en-US" sz="3600" dirty="0">
                <a:latin typeface="Segoe Script" panose="030B0504020000000003" pitchFamily="66" charset="0"/>
              </a:rPr>
              <a:t/>
            </a:r>
            <a:br>
              <a:rPr lang="en-US" sz="3600" dirty="0">
                <a:latin typeface="Segoe Script" panose="030B0504020000000003" pitchFamily="66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solidFill>
                  <a:srgbClr val="990000"/>
                </a:solidFill>
                <a:hlinkClick r:id="rId3"/>
              </a:rPr>
              <a:t>https://www.youtube.com/watch?v=ACgMGVXZrK0</a:t>
            </a:r>
            <a:r>
              <a:rPr lang="el-GR" sz="3600" dirty="0">
                <a:solidFill>
                  <a:srgbClr val="990000"/>
                </a:solidFill>
              </a:rPr>
              <a:t/>
            </a:r>
            <a:br>
              <a:rPr lang="el-GR" sz="3600" dirty="0">
                <a:solidFill>
                  <a:srgbClr val="990000"/>
                </a:solidFill>
              </a:rPr>
            </a:br>
            <a:r>
              <a:rPr lang="en-US" sz="3600" dirty="0">
                <a:solidFill>
                  <a:srgbClr val="990000"/>
                </a:solidFill>
              </a:rPr>
              <a:t/>
            </a:r>
            <a:br>
              <a:rPr lang="en-US" sz="3600" dirty="0">
                <a:solidFill>
                  <a:srgbClr val="990000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75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BD4DBEEF-9874-456A-B92D-AD017953A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2"/>
          <a:stretch/>
        </p:blipFill>
        <p:spPr>
          <a:xfrm>
            <a:off x="1779352" y="2513499"/>
            <a:ext cx="3106320" cy="274540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EB37E04-D7AB-4730-BFE1-5C053073B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0214"/>
            <a:ext cx="8386330" cy="211198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 err="1">
                <a:solidFill>
                  <a:srgbClr val="000000"/>
                </a:solidFill>
                <a:latin typeface="Segoe Script" panose="030B0504020000000003" pitchFamily="66" charset="0"/>
              </a:rPr>
              <a:t>Ας</a:t>
            </a:r>
            <a:r>
              <a:rPr lang="en-US" sz="4000" b="1" dirty="0">
                <a:solidFill>
                  <a:srgbClr val="000000"/>
                </a:solidFill>
                <a:latin typeface="Segoe Script" panose="030B0504020000000003" pitchFamily="66" charset="0"/>
              </a:rPr>
              <a:t> χαλα</a:t>
            </a:r>
            <a:r>
              <a:rPr lang="en-US" sz="4000" b="1" dirty="0" err="1">
                <a:solidFill>
                  <a:srgbClr val="000000"/>
                </a:solidFill>
                <a:latin typeface="Segoe Script" panose="030B0504020000000003" pitchFamily="66" charset="0"/>
              </a:rPr>
              <a:t>ρώσουμε</a:t>
            </a:r>
            <a:r>
              <a:rPr lang="en-US" sz="4000" b="1" dirty="0">
                <a:solidFill>
                  <a:srgbClr val="000000"/>
                </a:solidFill>
                <a:latin typeface="Segoe Script" panose="030B0504020000000003" pitchFamily="66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Segoe Script" panose="030B0504020000000003" pitchFamily="66" charset="0"/>
              </a:rPr>
              <a:t>λίγο</a:t>
            </a:r>
            <a:r>
              <a:rPr lang="en-US" sz="4000" b="1" dirty="0">
                <a:solidFill>
                  <a:srgbClr val="000000"/>
                </a:solidFill>
                <a:latin typeface="Segoe Script" panose="030B0504020000000003" pitchFamily="66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Segoe Script" panose="030B0504020000000003" pitchFamily="66" charset="0"/>
              </a:rPr>
              <a:t>με</a:t>
            </a:r>
            <a:r>
              <a:rPr lang="en-US" sz="4000" b="1" dirty="0">
                <a:solidFill>
                  <a:srgbClr val="000000"/>
                </a:solidFill>
                <a:latin typeface="Segoe Script" panose="030B0504020000000003" pitchFamily="66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Segoe Script" panose="030B0504020000000003" pitchFamily="66" charset="0"/>
              </a:rPr>
              <a:t>έν</a:t>
            </a:r>
            <a:r>
              <a:rPr lang="en-US" sz="4000" b="1" dirty="0">
                <a:solidFill>
                  <a:srgbClr val="000000"/>
                </a:solidFill>
                <a:latin typeface="Segoe Script" panose="030B0504020000000003" pitchFamily="66" charset="0"/>
              </a:rPr>
              <a:t>α τραγουδάκι!!</a:t>
            </a:r>
            <a:br>
              <a:rPr lang="en-US" sz="4000" b="1" dirty="0">
                <a:solidFill>
                  <a:srgbClr val="000000"/>
                </a:solidFill>
                <a:latin typeface="Segoe Script" panose="030B0504020000000003" pitchFamily="66" charset="0"/>
              </a:rPr>
            </a:br>
            <a:r>
              <a:rPr lang="el-GR" sz="4000" b="1" dirty="0">
                <a:solidFill>
                  <a:srgbClr val="000000"/>
                </a:solidFill>
                <a:latin typeface="Segoe Script" panose="030B0504020000000003" pitchFamily="66" charset="0"/>
              </a:rPr>
              <a:t/>
            </a:r>
            <a:br>
              <a:rPr lang="el-GR" sz="4000" b="1" dirty="0">
                <a:solidFill>
                  <a:srgbClr val="000000"/>
                </a:solidFill>
                <a:latin typeface="Segoe Script" panose="030B0504020000000003" pitchFamily="66" charset="0"/>
              </a:rPr>
            </a:br>
            <a:r>
              <a:rPr lang="el-GR" sz="4000" b="1" dirty="0">
                <a:solidFill>
                  <a:srgbClr val="000000"/>
                </a:solidFill>
                <a:latin typeface="Segoe Script" panose="030B0504020000000003" pitchFamily="66" charset="0"/>
              </a:rPr>
              <a:t/>
            </a:r>
            <a:br>
              <a:rPr lang="el-GR" sz="4000" b="1" dirty="0">
                <a:solidFill>
                  <a:srgbClr val="000000"/>
                </a:solidFill>
                <a:latin typeface="Segoe Script" panose="030B0504020000000003" pitchFamily="66" charset="0"/>
              </a:rPr>
            </a:br>
            <a:r>
              <a:rPr lang="el-GR" sz="4000" b="1" dirty="0">
                <a:solidFill>
                  <a:srgbClr val="000000"/>
                </a:solidFill>
                <a:latin typeface="Segoe Script" panose="030B0504020000000003" pitchFamily="66" charset="0"/>
              </a:rPr>
              <a:t/>
            </a:r>
            <a:br>
              <a:rPr lang="el-GR" sz="4000" b="1" dirty="0">
                <a:solidFill>
                  <a:srgbClr val="000000"/>
                </a:solidFill>
                <a:latin typeface="Segoe Script" panose="030B0504020000000003" pitchFamily="66" charset="0"/>
              </a:rPr>
            </a:br>
            <a:r>
              <a:rPr lang="el-GR" sz="4000" b="1" dirty="0">
                <a:solidFill>
                  <a:srgbClr val="000000"/>
                </a:solidFill>
                <a:latin typeface="Segoe Script" panose="030B0504020000000003" pitchFamily="66" charset="0"/>
              </a:rPr>
              <a:t/>
            </a:r>
            <a:br>
              <a:rPr lang="el-GR" sz="4000" b="1" dirty="0">
                <a:solidFill>
                  <a:srgbClr val="000000"/>
                </a:solidFill>
                <a:latin typeface="Segoe Script" panose="030B0504020000000003" pitchFamily="66" charset="0"/>
              </a:rPr>
            </a:br>
            <a:r>
              <a:rPr lang="el-GR" sz="4000" b="1" dirty="0">
                <a:solidFill>
                  <a:srgbClr val="000000"/>
                </a:solidFill>
                <a:latin typeface="Segoe Script" panose="030B0504020000000003" pitchFamily="66" charset="0"/>
              </a:rPr>
              <a:t/>
            </a:r>
            <a:br>
              <a:rPr lang="el-GR" sz="4000" b="1" dirty="0">
                <a:solidFill>
                  <a:srgbClr val="000000"/>
                </a:solidFill>
                <a:latin typeface="Segoe Script" panose="030B0504020000000003" pitchFamily="66" charset="0"/>
              </a:rPr>
            </a:br>
            <a:r>
              <a:rPr lang="el-GR" sz="4000" b="1" dirty="0">
                <a:solidFill>
                  <a:srgbClr val="000000"/>
                </a:solidFill>
                <a:latin typeface="Segoe Script" panose="030B0504020000000003" pitchFamily="66" charset="0"/>
              </a:rPr>
              <a:t/>
            </a:r>
            <a:br>
              <a:rPr lang="el-GR" sz="4000" b="1" dirty="0">
                <a:solidFill>
                  <a:srgbClr val="000000"/>
                </a:solidFill>
                <a:latin typeface="Segoe Script" panose="030B0504020000000003" pitchFamily="66" charset="0"/>
              </a:rPr>
            </a:br>
            <a:r>
              <a:rPr lang="en-US" sz="4000" b="1" dirty="0">
                <a:solidFill>
                  <a:srgbClr val="000000"/>
                </a:solidFill>
                <a:latin typeface="Segoe Script" panose="030B0504020000000003" pitchFamily="66" charset="0"/>
              </a:rPr>
              <a:t/>
            </a:r>
            <a:br>
              <a:rPr lang="en-US" sz="4000" b="1" dirty="0">
                <a:solidFill>
                  <a:srgbClr val="000000"/>
                </a:solidFill>
                <a:latin typeface="Segoe Script" panose="030B0504020000000003" pitchFamily="66" charset="0"/>
              </a:rPr>
            </a:br>
            <a:r>
              <a:rPr lang="en-US" sz="4000" b="1" dirty="0">
                <a:solidFill>
                  <a:srgbClr val="000000"/>
                </a:solidFill>
                <a:latin typeface="+mn-lt"/>
                <a:hlinkClick r:id="rId3"/>
              </a:rPr>
              <a:t>https://www.youtube.com/watch?v=mjcp0M0zi3o&amp;t=14s</a:t>
            </a:r>
            <a:r>
              <a:rPr lang="en-US" sz="4000" b="1" dirty="0">
                <a:solidFill>
                  <a:srgbClr val="000000"/>
                </a:solidFill>
                <a:latin typeface="Segoe Script" panose="030B0504020000000003" pitchFamily="66" charset="0"/>
              </a:rPr>
              <a:t/>
            </a:r>
            <a:br>
              <a:rPr lang="en-US" sz="4000" b="1" dirty="0">
                <a:solidFill>
                  <a:srgbClr val="000000"/>
                </a:solidFill>
                <a:latin typeface="Segoe Script" panose="030B0504020000000003" pitchFamily="66" charset="0"/>
              </a:rPr>
            </a:br>
            <a:r>
              <a:rPr lang="en-US" sz="4000" b="1" dirty="0">
                <a:solidFill>
                  <a:srgbClr val="000000"/>
                </a:solidFill>
                <a:latin typeface="Segoe Script" panose="030B0504020000000003" pitchFamily="66" charset="0"/>
              </a:rPr>
              <a:t/>
            </a:r>
            <a:br>
              <a:rPr lang="en-US" sz="4000" b="1" dirty="0">
                <a:solidFill>
                  <a:srgbClr val="000000"/>
                </a:solidFill>
                <a:latin typeface="Segoe Script" panose="030B0504020000000003" pitchFamily="66" charset="0"/>
              </a:rPr>
            </a:br>
            <a:endParaRPr lang="en-US" sz="4000" b="1" dirty="0">
              <a:solidFill>
                <a:srgbClr val="00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AC7EC7E-CFD0-4604-9447-70F7B419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152" y="2243163"/>
            <a:ext cx="4914703" cy="307239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Μπ</a:t>
            </a:r>
            <a:r>
              <a:rPr lang="en-US" sz="3600" b="1" dirty="0" err="1"/>
              <a:t>ορείς</a:t>
            </a:r>
            <a:r>
              <a:rPr lang="en-US" sz="3600" b="1" dirty="0"/>
              <a:t> να α</a:t>
            </a:r>
            <a:r>
              <a:rPr lang="en-US" sz="3600" b="1" dirty="0" err="1"/>
              <a:t>κούσεις</a:t>
            </a:r>
            <a:r>
              <a:rPr lang="en-US" sz="3600" b="1" dirty="0"/>
              <a:t> </a:t>
            </a:r>
            <a:r>
              <a:rPr lang="en-US" sz="3600" b="1" dirty="0" err="1"/>
              <a:t>το</a:t>
            </a:r>
            <a:r>
              <a:rPr lang="en-US" sz="3600" b="1" dirty="0"/>
              <a:t> </a:t>
            </a:r>
            <a:r>
              <a:rPr lang="en-US" sz="3600" b="1" dirty="0" err="1"/>
              <a:t>τρ</a:t>
            </a:r>
            <a:r>
              <a:rPr lang="en-US" sz="3600" b="1" dirty="0"/>
              <a:t>αγούδι του 5, πατώντας τον πιο κάτω σύνδεσμο.</a:t>
            </a:r>
            <a:br>
              <a:rPr lang="en-US" sz="36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https://www.youtube.com/watch?v=o0z3QNS_9pM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E3C1073E-FF84-4004-A0F7-C7332CE93C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36" r="8272" b="-1"/>
          <a:stretch/>
        </p:blipFill>
        <p:spPr>
          <a:xfrm>
            <a:off x="6670176" y="220687"/>
            <a:ext cx="3115690" cy="2984829"/>
          </a:xfrm>
          <a:prstGeom prst="rect">
            <a:avLst/>
          </a:prstGeom>
        </p:spPr>
      </p:pic>
      <p:pic>
        <p:nvPicPr>
          <p:cNvPr id="11" name="Picture 2" descr="Boy Kid Clipart, Transparent PNG Clipart Images Free Download - ClipartMax">
            <a:extLst>
              <a:ext uri="{FF2B5EF4-FFF2-40B4-BE49-F238E27FC236}">
                <a16:creationId xmlns:a16="http://schemas.microsoft.com/office/drawing/2014/main" xmlns="" id="{A94A935F-83B5-4704-9F65-E8833498E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r="-3" b="-3"/>
          <a:stretch/>
        </p:blipFill>
        <p:spPr bwMode="auto">
          <a:xfrm>
            <a:off x="7165934" y="3482472"/>
            <a:ext cx="1800697" cy="312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B764E4F-C8F9-48CE-BD3E-A217AB0F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1" y="3411676"/>
            <a:ext cx="7792641" cy="2452687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l-GR" sz="3200" b="1" dirty="0">
                <a:latin typeface="Segoe Script" panose="030B0504020000000003" pitchFamily="66" charset="0"/>
              </a:rPr>
              <a:t>Ας ακούσουμε την ανάγνωσή μας εδώ, πατώντας στον σύνδεσμο που ακολουθεί!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2CD33BF9-998A-4189-A7EB-8FF658EC5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22" b="12020"/>
          <a:stretch/>
        </p:blipFill>
        <p:spPr>
          <a:xfrm>
            <a:off x="1524020" y="11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4E66897-7900-422C-AE7F-7CEDDC334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420" y="4800601"/>
            <a:ext cx="9036581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hlinkClick r:id="rId3"/>
              </a:rPr>
              <a:t>https://www.youtube.com/watch?v=op9zJDkHsso</a:t>
            </a:r>
            <a:endParaRPr lang="el-GR" sz="3600" dirty="0"/>
          </a:p>
          <a:p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9055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E252A33-5792-4017-8C91-19EAE4F3C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Τώρα είμαστε έτοιμοι να δούμε το… </a:t>
            </a:r>
            <a:r>
              <a:rPr lang="el-GR" b="1" dirty="0">
                <a:solidFill>
                  <a:srgbClr val="00B0F0"/>
                </a:solidFill>
              </a:rPr>
              <a:t>ζ</a:t>
            </a:r>
            <a:r>
              <a:rPr lang="el-GR" b="1" dirty="0"/>
              <a:t>ηλιάρικο </a:t>
            </a:r>
            <a:r>
              <a:rPr lang="el-GR" b="1" dirty="0">
                <a:solidFill>
                  <a:srgbClr val="00B0F0"/>
                </a:solidFill>
              </a:rPr>
              <a:t>ζ</a:t>
            </a:r>
            <a:r>
              <a:rPr lang="el-GR" b="1" dirty="0"/>
              <a:t>ου</a:t>
            </a:r>
            <a:r>
              <a:rPr lang="el-GR" b="1" dirty="0">
                <a:solidFill>
                  <a:srgbClr val="00B0F0"/>
                </a:solidFill>
              </a:rPr>
              <a:t>ζ</a:t>
            </a:r>
            <a:r>
              <a:rPr lang="el-GR" b="1" dirty="0"/>
              <a:t>ούνι, πατώντας τον σύνδεσμο που ακολουθεί!</a:t>
            </a:r>
            <a:br>
              <a:rPr lang="el-GR" b="1" dirty="0"/>
            </a:br>
            <a:r>
              <a:rPr lang="el-GR" b="1" dirty="0"/>
              <a:t/>
            </a:r>
            <a:br>
              <a:rPr lang="el-GR" b="1" dirty="0"/>
            </a:br>
            <a:r>
              <a:rPr lang="en-US" b="1" dirty="0">
                <a:hlinkClick r:id="rId2"/>
              </a:rPr>
              <a:t>https://www.youtube.com/watch?v=PW3_aKWD8hM&amp;t=283s</a:t>
            </a:r>
            <a:r>
              <a:rPr lang="el-GR" b="1" dirty="0"/>
              <a:t/>
            </a:r>
            <a:br>
              <a:rPr lang="el-GR" b="1" dirty="0"/>
            </a:br>
            <a:endParaRPr lang="el-GR" b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2F787E1F-6210-4F3A-8EB8-CCBB29245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067" y="4114800"/>
            <a:ext cx="3059066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BC9086E-441F-4321-A53B-CDC8AE91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643" y="1981200"/>
            <a:ext cx="8229600" cy="1143000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>Ας χαλαρώσουμε λιγάκι παρακολουθώντας τον υπέροχο υπναρά. Δες το βίντεο που ακολουθεί, πατώντας στον πιο κάτω σύνδεσμο.</a:t>
            </a:r>
            <a:br>
              <a:rPr lang="el-GR" sz="28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r>
              <a:rPr lang="el-GR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/>
            </a:r>
            <a:br>
              <a:rPr lang="el-GR" sz="28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r>
              <a:rPr lang="el-GR" sz="2800" b="1" dirty="0">
                <a:solidFill>
                  <a:srgbClr val="002060"/>
                </a:solidFill>
                <a:latin typeface="Segoe Script" panose="030B0504020000000003" pitchFamily="66" charset="0"/>
              </a:rPr>
              <a:t/>
            </a:r>
            <a:br>
              <a:rPr lang="el-GR" sz="2800" b="1" dirty="0">
                <a:solidFill>
                  <a:srgbClr val="002060"/>
                </a:solidFill>
                <a:latin typeface="Segoe Script" panose="030B0504020000000003" pitchFamily="66" charset="0"/>
              </a:rPr>
            </a:br>
            <a:r>
              <a:rPr lang="en-US" sz="2800" b="1" dirty="0">
                <a:solidFill>
                  <a:srgbClr val="002060"/>
                </a:solidFill>
                <a:hlinkClick r:id="rId2"/>
              </a:rPr>
              <a:t>https://www.youtube.com/watch?app=desktop&amp;v=RgKsAKdfEp4</a:t>
            </a:r>
            <a:r>
              <a:rPr lang="el-GR" sz="2800" b="1" dirty="0">
                <a:solidFill>
                  <a:srgbClr val="002060"/>
                </a:solidFill>
              </a:rPr>
              <a:t/>
            </a:r>
            <a:br>
              <a:rPr lang="el-GR" sz="2800" b="1" dirty="0">
                <a:solidFill>
                  <a:srgbClr val="002060"/>
                </a:solidFill>
              </a:rPr>
            </a:br>
            <a:r>
              <a:rPr lang="el-GR" sz="2800" b="1" dirty="0">
                <a:solidFill>
                  <a:srgbClr val="002060"/>
                </a:solidFill>
              </a:rPr>
              <a:t/>
            </a:r>
            <a:br>
              <a:rPr lang="el-GR" sz="2800" b="1" dirty="0">
                <a:solidFill>
                  <a:srgbClr val="002060"/>
                </a:solidFill>
              </a:rPr>
            </a:br>
            <a:endParaRPr lang="el-GR" sz="2800" b="1" dirty="0">
              <a:solidFill>
                <a:srgbClr val="002060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1A26EEF5-3908-43A4-A200-791439974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191001"/>
            <a:ext cx="3005138" cy="238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E3F09022-977B-49B7-9E4E-20AA8366D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8" r="24484" b="4152"/>
          <a:stretch/>
        </p:blipFill>
        <p:spPr>
          <a:xfrm>
            <a:off x="4166616" y="10"/>
            <a:ext cx="6501384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AA00141-EA39-4B9A-9CE7-43D93B959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400"/>
            <a:ext cx="7696200" cy="5470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 dirty="0" err="1">
                <a:latin typeface="Segoe Script" panose="030B0504020000000003" pitchFamily="66" charset="0"/>
              </a:rPr>
              <a:t>Ας</a:t>
            </a:r>
            <a:r>
              <a:rPr lang="en-US" b="1" dirty="0">
                <a:latin typeface="Segoe Script" panose="030B0504020000000003" pitchFamily="66" charset="0"/>
              </a:rPr>
              <a:t> χαλα</a:t>
            </a:r>
            <a:r>
              <a:rPr lang="en-US" b="1" dirty="0" err="1">
                <a:latin typeface="Segoe Script" panose="030B0504020000000003" pitchFamily="66" charset="0"/>
              </a:rPr>
              <a:t>ρώσουμε</a:t>
            </a:r>
            <a:r>
              <a:rPr lang="en-US" b="1" dirty="0">
                <a:latin typeface="Segoe Script" panose="030B0504020000000003" pitchFamily="66" charset="0"/>
              </a:rPr>
              <a:t> λιγάκι με το τραγουδάκι του 6! Πα</a:t>
            </a:r>
            <a:r>
              <a:rPr lang="en-US" b="1" dirty="0" err="1">
                <a:latin typeface="Segoe Script" panose="030B0504020000000003" pitchFamily="66" charset="0"/>
              </a:rPr>
              <a:t>τήστε</a:t>
            </a:r>
            <a:r>
              <a:rPr lang="en-US" b="1" dirty="0">
                <a:latin typeface="Segoe Script" panose="030B0504020000000003" pitchFamily="66" charset="0"/>
              </a:rPr>
              <a:t> </a:t>
            </a:r>
            <a:r>
              <a:rPr lang="en-US" b="1" dirty="0" err="1">
                <a:latin typeface="Segoe Script" panose="030B0504020000000003" pitchFamily="66" charset="0"/>
              </a:rPr>
              <a:t>στον</a:t>
            </a:r>
            <a:r>
              <a:rPr lang="en-US" b="1" dirty="0">
                <a:latin typeface="Segoe Script" panose="030B0504020000000003" pitchFamily="66" charset="0"/>
              </a:rPr>
              <a:t> </a:t>
            </a:r>
            <a:r>
              <a:rPr lang="en-US" b="1" dirty="0" err="1">
                <a:latin typeface="Segoe Script" panose="030B0504020000000003" pitchFamily="66" charset="0"/>
              </a:rPr>
              <a:t>σύνδεσμο</a:t>
            </a:r>
            <a:r>
              <a:rPr lang="en-US" b="1" dirty="0">
                <a:latin typeface="Segoe Script" panose="030B0504020000000003" pitchFamily="66" charset="0"/>
              </a:rPr>
              <a:t> π</a:t>
            </a:r>
            <a:r>
              <a:rPr lang="en-US" b="1" dirty="0" err="1">
                <a:latin typeface="Segoe Script" panose="030B0504020000000003" pitchFamily="66" charset="0"/>
              </a:rPr>
              <a:t>ου</a:t>
            </a:r>
            <a:r>
              <a:rPr lang="en-US" b="1" dirty="0">
                <a:latin typeface="Segoe Script" panose="030B0504020000000003" pitchFamily="66" charset="0"/>
              </a:rPr>
              <a:t> α</a:t>
            </a:r>
            <a:r>
              <a:rPr lang="en-US" b="1" dirty="0" err="1">
                <a:latin typeface="Segoe Script" panose="030B0504020000000003" pitchFamily="66" charset="0"/>
              </a:rPr>
              <a:t>κολουθεί</a:t>
            </a:r>
            <a:r>
              <a:rPr lang="en-US" b="1" dirty="0">
                <a:latin typeface="Segoe Script" panose="030B0504020000000003" pitchFamily="66" charset="0"/>
              </a:rPr>
              <a:t>.</a:t>
            </a:r>
            <a:r>
              <a:rPr lang="en-US" b="1" dirty="0"/>
              <a:t/>
            </a:r>
            <a:br>
              <a:rPr lang="en-US" b="1" dirty="0"/>
            </a:br>
            <a:r>
              <a:rPr lang="el-GR" sz="2600" b="1" dirty="0"/>
              <a:t/>
            </a:r>
            <a:br>
              <a:rPr lang="el-GR" sz="2600" b="1" dirty="0"/>
            </a:br>
            <a:r>
              <a:rPr lang="en-US" sz="4000" b="1" dirty="0">
                <a:hlinkClick r:id="rId3"/>
              </a:rPr>
              <a:t>https://www.youtube.com/watch?v=GkbMQILr25Q</a:t>
            </a:r>
            <a:r>
              <a:rPr lang="el-GR" sz="2600" b="1" dirty="0"/>
              <a:t/>
            </a:r>
            <a:br>
              <a:rPr lang="el-GR" sz="2600" b="1" dirty="0"/>
            </a:br>
            <a:r>
              <a:rPr lang="en-US" sz="2600" b="1" dirty="0"/>
              <a:t/>
            </a:r>
            <a:br>
              <a:rPr lang="en-US" sz="2600" b="1" dirty="0"/>
            </a:b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7703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107</Words>
  <Application>Microsoft Office PowerPoint</Application>
  <PresentationFormat>Custom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Θέμα του Office</vt:lpstr>
      <vt:lpstr>ΕΡΓΑΣΙΕΣ ΓΙΑ ΤΗΝ ΠΕΡΙΟΔΟ:  11/1/2021-15/1/2021</vt:lpstr>
      <vt:lpstr>Πατώντας τον σύνδεσμο που ακολουθεί μπορείς να δεις πώς γράφεται το γράμμα Υυ!   https://www.youtube.com/watch?v=ACgMGVXZrK0   </vt:lpstr>
      <vt:lpstr>Ας χαλαρώσουμε λίγο με ένα τραγουδάκι!!        https://www.youtube.com/watch?v=mjcp0M0zi3o&amp;t=14s  </vt:lpstr>
      <vt:lpstr>Μπορείς να ακούσεις το τραγούδι του 5, πατώντας τον πιο κάτω σύνδεσμο.     https://www.youtube.com/watch?v=o0z3QNS_9pM </vt:lpstr>
      <vt:lpstr>Ας ακούσουμε την ανάγνωσή μας εδώ, πατώντας στον σύνδεσμο που ακολουθεί!</vt:lpstr>
      <vt:lpstr>Τώρα είμαστε έτοιμοι να δούμε το… ζηλιάρικο ζουζούνι, πατώντας τον σύνδεσμο που ακολουθεί!  https://www.youtube.com/watch?v=PW3_aKWD8hM&amp;t=283s </vt:lpstr>
      <vt:lpstr>Ας χαλαρώσουμε λιγάκι παρακολουθώντας τον υπέροχο υπναρά. Δες το βίντεο που ακολουθεί, πατώντας στον πιο κάτω σύνδεσμο.   https://www.youtube.com/watch?app=desktop&amp;v=RgKsAKdfEp4  </vt:lpstr>
      <vt:lpstr>Ας χαλαρώσουμε λιγάκι με το τραγουδάκι του 6! Πατήστε στον σύνδεσμο που ακολουθεί.  https://www.youtube.com/watch?v=GkbMQILr25Q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ΕΡΓΑΣΙΕΣ ΓΙΑ ΤΗΝ ΠΕΡΙΟΔΟ:  11/1/2021-15/1/2021</dc:title>
  <dc:creator>Andreas Iasonos</dc:creator>
  <cp:lastModifiedBy>Admin</cp:lastModifiedBy>
  <cp:revision>1</cp:revision>
  <dcterms:created xsi:type="dcterms:W3CDTF">2021-01-08T23:57:25Z</dcterms:created>
  <dcterms:modified xsi:type="dcterms:W3CDTF">2021-01-12T07:14:56Z</dcterms:modified>
</cp:coreProperties>
</file>